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89" r:id="rId4"/>
    <p:sldId id="294" r:id="rId5"/>
    <p:sldId id="300" r:id="rId6"/>
    <p:sldId id="299" r:id="rId7"/>
    <p:sldId id="301" r:id="rId8"/>
    <p:sldId id="330" r:id="rId9"/>
    <p:sldId id="303" r:id="rId10"/>
    <p:sldId id="304" r:id="rId11"/>
    <p:sldId id="305" r:id="rId12"/>
    <p:sldId id="306" r:id="rId13"/>
    <p:sldId id="307" r:id="rId14"/>
    <p:sldId id="331" r:id="rId15"/>
    <p:sldId id="308" r:id="rId16"/>
    <p:sldId id="309" r:id="rId17"/>
    <p:sldId id="311" r:id="rId18"/>
    <p:sldId id="312" r:id="rId19"/>
    <p:sldId id="313" r:id="rId20"/>
    <p:sldId id="314" r:id="rId21"/>
    <p:sldId id="332" r:id="rId22"/>
    <p:sldId id="315" r:id="rId23"/>
    <p:sldId id="316" r:id="rId24"/>
    <p:sldId id="333" r:id="rId25"/>
    <p:sldId id="319" r:id="rId26"/>
    <p:sldId id="318" r:id="rId27"/>
    <p:sldId id="321" r:id="rId28"/>
    <p:sldId id="324" r:id="rId29"/>
    <p:sldId id="334" r:id="rId30"/>
    <p:sldId id="325" r:id="rId31"/>
    <p:sldId id="335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223E2-1C36-4C97-B8F4-23890D4C4D14}" v="1178" dt="2022-08-04T03:13:52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2" autoAdjust="0"/>
    <p:restoredTop sz="78429" autoAdjust="0"/>
  </p:normalViewPr>
  <p:slideViewPr>
    <p:cSldViewPr snapToGrid="0">
      <p:cViewPr varScale="1">
        <p:scale>
          <a:sx n="49" d="100"/>
          <a:sy n="49" d="100"/>
        </p:scale>
        <p:origin x="1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예람" userId="b2529dad4e9c6c81" providerId="LiveId" clId="{038223E2-1C36-4C97-B8F4-23890D4C4D14}"/>
    <pc:docChg chg="undo redo custSel addSld delSld modSld sldOrd">
      <pc:chgData name="이 예람" userId="b2529dad4e9c6c81" providerId="LiveId" clId="{038223E2-1C36-4C97-B8F4-23890D4C4D14}" dt="2022-08-04T03:13:57.355" v="17589" actId="20577"/>
      <pc:docMkLst>
        <pc:docMk/>
      </pc:docMkLst>
      <pc:sldChg chg="modSp mod">
        <pc:chgData name="이 예람" userId="b2529dad4e9c6c81" providerId="LiveId" clId="{038223E2-1C36-4C97-B8F4-23890D4C4D14}" dt="2022-07-30T07:34:33.198" v="45"/>
        <pc:sldMkLst>
          <pc:docMk/>
          <pc:sldMk cId="34723386" sldId="256"/>
        </pc:sldMkLst>
        <pc:spChg chg="mod">
          <ac:chgData name="이 예람" userId="b2529dad4e9c6c81" providerId="LiveId" clId="{038223E2-1C36-4C97-B8F4-23890D4C4D14}" dt="2022-07-30T07:34:14.390" v="1" actId="20577"/>
          <ac:spMkLst>
            <pc:docMk/>
            <pc:sldMk cId="34723386" sldId="256"/>
            <ac:spMk id="11" creationId="{EEC41309-177C-F173-A6E9-A70022BFF9CB}"/>
          </ac:spMkLst>
        </pc:spChg>
        <pc:spChg chg="mod">
          <ac:chgData name="이 예람" userId="b2529dad4e9c6c81" providerId="LiveId" clId="{038223E2-1C36-4C97-B8F4-23890D4C4D14}" dt="2022-07-30T07:34:28.348" v="30"/>
          <ac:spMkLst>
            <pc:docMk/>
            <pc:sldMk cId="34723386" sldId="256"/>
            <ac:spMk id="1753" creationId="{00000000-0000-0000-0000-000000000000}"/>
          </ac:spMkLst>
        </pc:spChg>
        <pc:spChg chg="mod">
          <ac:chgData name="이 예람" userId="b2529dad4e9c6c81" providerId="LiveId" clId="{038223E2-1C36-4C97-B8F4-23890D4C4D14}" dt="2022-07-30T07:34:33.198" v="45"/>
          <ac:spMkLst>
            <pc:docMk/>
            <pc:sldMk cId="34723386" sldId="256"/>
            <ac:spMk id="1754" creationId="{00000000-0000-0000-0000-000000000000}"/>
          </ac:spMkLst>
        </pc:spChg>
      </pc:sldChg>
      <pc:sldChg chg="modSp mod">
        <pc:chgData name="이 예람" userId="b2529dad4e9c6c81" providerId="LiveId" clId="{038223E2-1C36-4C97-B8F4-23890D4C4D14}" dt="2022-07-30T07:39:20.008" v="356" actId="14100"/>
        <pc:sldMkLst>
          <pc:docMk/>
          <pc:sldMk cId="887149140" sldId="258"/>
        </pc:sldMkLst>
        <pc:spChg chg="mod">
          <ac:chgData name="이 예람" userId="b2529dad4e9c6c81" providerId="LiveId" clId="{038223E2-1C36-4C97-B8F4-23890D4C4D14}" dt="2022-07-30T07:39:15.316" v="355" actId="14100"/>
          <ac:spMkLst>
            <pc:docMk/>
            <pc:sldMk cId="887149140" sldId="258"/>
            <ac:spMk id="149" creationId="{00000000-0000-0000-0000-000000000000}"/>
          </ac:spMkLst>
        </pc:spChg>
        <pc:spChg chg="mod">
          <ac:chgData name="이 예람" userId="b2529dad4e9c6c81" providerId="LiveId" clId="{038223E2-1C36-4C97-B8F4-23890D4C4D14}" dt="2022-07-30T07:39:20.008" v="356" actId="14100"/>
          <ac:spMkLst>
            <pc:docMk/>
            <pc:sldMk cId="887149140" sldId="258"/>
            <ac:spMk id="455" creationId="{00000000-0000-0000-0000-000000000000}"/>
          </ac:spMkLst>
        </pc:spChg>
        <pc:spChg chg="mod">
          <ac:chgData name="이 예람" userId="b2529dad4e9c6c81" providerId="LiveId" clId="{038223E2-1C36-4C97-B8F4-23890D4C4D14}" dt="2022-07-30T07:39:15.316" v="355" actId="14100"/>
          <ac:spMkLst>
            <pc:docMk/>
            <pc:sldMk cId="887149140" sldId="258"/>
            <ac:spMk id="1924" creationId="{00000000-0000-0000-0000-000000000000}"/>
          </ac:spMkLst>
        </pc:spChg>
        <pc:spChg chg="mod">
          <ac:chgData name="이 예람" userId="b2529dad4e9c6c81" providerId="LiveId" clId="{038223E2-1C36-4C97-B8F4-23890D4C4D14}" dt="2022-07-30T07:39:15.316" v="355" actId="14100"/>
          <ac:spMkLst>
            <pc:docMk/>
            <pc:sldMk cId="887149140" sldId="258"/>
            <ac:spMk id="1925" creationId="{00000000-0000-0000-0000-000000000000}"/>
          </ac:spMkLst>
        </pc:spChg>
        <pc:spChg chg="mod">
          <ac:chgData name="이 예람" userId="b2529dad4e9c6c81" providerId="LiveId" clId="{038223E2-1C36-4C97-B8F4-23890D4C4D14}" dt="2022-07-30T07:39:15.316" v="355" actId="14100"/>
          <ac:spMkLst>
            <pc:docMk/>
            <pc:sldMk cId="887149140" sldId="258"/>
            <ac:spMk id="1928" creationId="{00000000-0000-0000-0000-000000000000}"/>
          </ac:spMkLst>
        </pc:spChg>
      </pc:sldChg>
      <pc:sldChg chg="addSp delSp modSp mod modNotesTx">
        <pc:chgData name="이 예람" userId="b2529dad4e9c6c81" providerId="LiveId" clId="{038223E2-1C36-4C97-B8F4-23890D4C4D14}" dt="2022-07-30T07:59:50.685" v="866"/>
        <pc:sldMkLst>
          <pc:docMk/>
          <pc:sldMk cId="3477691110" sldId="289"/>
        </pc:sldMkLst>
        <pc:spChg chg="mod">
          <ac:chgData name="이 예람" userId="b2529dad4e9c6c81" providerId="LiveId" clId="{038223E2-1C36-4C97-B8F4-23890D4C4D14}" dt="2022-07-30T07:39:28.122" v="358" actId="20577"/>
          <ac:spMkLst>
            <pc:docMk/>
            <pc:sldMk cId="3477691110" sldId="289"/>
            <ac:spMk id="4" creationId="{00000000-0000-0000-0000-000000000000}"/>
          </ac:spMkLst>
        </pc:spChg>
        <pc:spChg chg="mod">
          <ac:chgData name="이 예람" userId="b2529dad4e9c6c81" providerId="LiveId" clId="{038223E2-1C36-4C97-B8F4-23890D4C4D14}" dt="2022-07-30T07:40:37.110" v="393"/>
          <ac:spMkLst>
            <pc:docMk/>
            <pc:sldMk cId="3477691110" sldId="289"/>
            <ac:spMk id="6" creationId="{00000000-0000-0000-0000-000000000000}"/>
          </ac:spMkLst>
        </pc:spChg>
        <pc:spChg chg="mod">
          <ac:chgData name="이 예람" userId="b2529dad4e9c6c81" providerId="LiveId" clId="{038223E2-1C36-4C97-B8F4-23890D4C4D14}" dt="2022-07-30T07:44:20.825" v="690" actId="14100"/>
          <ac:spMkLst>
            <pc:docMk/>
            <pc:sldMk cId="3477691110" sldId="289"/>
            <ac:spMk id="12" creationId="{00000000-0000-0000-0000-000000000000}"/>
          </ac:spMkLst>
        </pc:spChg>
        <pc:spChg chg="add mod">
          <ac:chgData name="이 예람" userId="b2529dad4e9c6c81" providerId="LiveId" clId="{038223E2-1C36-4C97-B8F4-23890D4C4D14}" dt="2022-07-30T07:59:50.685" v="866"/>
          <ac:spMkLst>
            <pc:docMk/>
            <pc:sldMk cId="3477691110" sldId="289"/>
            <ac:spMk id="14" creationId="{C6B67430-6EFA-46A1-6FAE-AC4DB24DF06D}"/>
          </ac:spMkLst>
        </pc:spChg>
        <pc:spChg chg="mod">
          <ac:chgData name="이 예람" userId="b2529dad4e9c6c81" providerId="LiveId" clId="{038223E2-1C36-4C97-B8F4-23890D4C4D14}" dt="2022-07-30T07:58:24.109" v="827" actId="1076"/>
          <ac:spMkLst>
            <pc:docMk/>
            <pc:sldMk cId="3477691110" sldId="289"/>
            <ac:spMk id="15" creationId="{D8C2CD81-31AC-69C5-F659-B0709B75C940}"/>
          </ac:spMkLst>
        </pc:spChg>
        <pc:spChg chg="mod">
          <ac:chgData name="이 예람" userId="b2529dad4e9c6c81" providerId="LiveId" clId="{038223E2-1C36-4C97-B8F4-23890D4C4D14}" dt="2022-07-30T07:44:10.099" v="689" actId="14100"/>
          <ac:spMkLst>
            <pc:docMk/>
            <pc:sldMk cId="3477691110" sldId="289"/>
            <ac:spMk id="149" creationId="{00000000-0000-0000-0000-000000000000}"/>
          </ac:spMkLst>
        </pc:spChg>
        <pc:picChg chg="add mod modCrop">
          <ac:chgData name="이 예람" userId="b2529dad4e9c6c81" providerId="LiveId" clId="{038223E2-1C36-4C97-B8F4-23890D4C4D14}" dt="2022-07-30T07:58:21.200" v="826" actId="1035"/>
          <ac:picMkLst>
            <pc:docMk/>
            <pc:sldMk cId="3477691110" sldId="289"/>
            <ac:picMk id="3" creationId="{DFF2D322-0883-EE7D-7C05-EF4C1E0D7EAA}"/>
          </ac:picMkLst>
        </pc:picChg>
        <pc:picChg chg="add mod modCrop">
          <ac:chgData name="이 예람" userId="b2529dad4e9c6c81" providerId="LiveId" clId="{038223E2-1C36-4C97-B8F4-23890D4C4D14}" dt="2022-07-30T07:59:26.430" v="836" actId="18131"/>
          <ac:picMkLst>
            <pc:docMk/>
            <pc:sldMk cId="3477691110" sldId="289"/>
            <ac:picMk id="9" creationId="{3C3D559F-7C5D-8A4D-58B5-50FCB482D5F1}"/>
          </ac:picMkLst>
        </pc:picChg>
        <pc:picChg chg="del mod">
          <ac:chgData name="이 예람" userId="b2529dad4e9c6c81" providerId="LiveId" clId="{038223E2-1C36-4C97-B8F4-23890D4C4D14}" dt="2022-07-30T07:57:36.942" v="811" actId="478"/>
          <ac:picMkLst>
            <pc:docMk/>
            <pc:sldMk cId="3477691110" sldId="289"/>
            <ac:picMk id="11" creationId="{2E2B30DC-320F-D177-4715-486A6FE81C83}"/>
          </ac:picMkLst>
        </pc:picChg>
      </pc:sldChg>
      <pc:sldChg chg="addSp delSp modSp mod">
        <pc:chgData name="이 예람" userId="b2529dad4e9c6c81" providerId="LiveId" clId="{038223E2-1C36-4C97-B8F4-23890D4C4D14}" dt="2022-07-30T08:54:38.666" v="1186" actId="1038"/>
        <pc:sldMkLst>
          <pc:docMk/>
          <pc:sldMk cId="3949338890" sldId="294"/>
        </pc:sldMkLst>
        <pc:spChg chg="mod">
          <ac:chgData name="이 예람" userId="b2529dad4e9c6c81" providerId="LiveId" clId="{038223E2-1C36-4C97-B8F4-23890D4C4D14}" dt="2022-07-30T08:00:46.385" v="902" actId="14100"/>
          <ac:spMkLst>
            <pc:docMk/>
            <pc:sldMk cId="3949338890" sldId="294"/>
            <ac:spMk id="16" creationId="{B2DB562B-6653-AADD-A01F-68ECA0F9AB7B}"/>
          </ac:spMkLst>
        </pc:spChg>
        <pc:spChg chg="mod">
          <ac:chgData name="이 예람" userId="b2529dad4e9c6c81" providerId="LiveId" clId="{038223E2-1C36-4C97-B8F4-23890D4C4D14}" dt="2022-07-30T08:53:44.116" v="1106" actId="1035"/>
          <ac:spMkLst>
            <pc:docMk/>
            <pc:sldMk cId="3949338890" sldId="294"/>
            <ac:spMk id="17" creationId="{00A0DB3D-16C1-CD1E-A833-A402D3088940}"/>
          </ac:spMkLst>
        </pc:spChg>
        <pc:spChg chg="del">
          <ac:chgData name="이 예람" userId="b2529dad4e9c6c81" providerId="LiveId" clId="{038223E2-1C36-4C97-B8F4-23890D4C4D14}" dt="2022-07-30T08:00:40.929" v="899" actId="478"/>
          <ac:spMkLst>
            <pc:docMk/>
            <pc:sldMk cId="3949338890" sldId="294"/>
            <ac:spMk id="19" creationId="{46893D83-C937-18A1-861E-B10557F126CE}"/>
          </ac:spMkLst>
        </pc:spChg>
        <pc:spChg chg="del">
          <ac:chgData name="이 예람" userId="b2529dad4e9c6c81" providerId="LiveId" clId="{038223E2-1C36-4C97-B8F4-23890D4C4D14}" dt="2022-07-30T08:00:40.929" v="899" actId="478"/>
          <ac:spMkLst>
            <pc:docMk/>
            <pc:sldMk cId="3949338890" sldId="294"/>
            <ac:spMk id="20" creationId="{01379A2F-B405-226E-1D1A-F0C8952BDB0B}"/>
          </ac:spMkLst>
        </pc:spChg>
        <pc:spChg chg="del">
          <ac:chgData name="이 예람" userId="b2529dad4e9c6c81" providerId="LiveId" clId="{038223E2-1C36-4C97-B8F4-23890D4C4D14}" dt="2022-07-30T08:06:15.728" v="949" actId="478"/>
          <ac:spMkLst>
            <pc:docMk/>
            <pc:sldMk cId="3949338890" sldId="294"/>
            <ac:spMk id="22" creationId="{4597964E-A8DA-964F-B9E3-EC45F1F046F3}"/>
          </ac:spMkLst>
        </pc:spChg>
        <pc:spChg chg="del">
          <ac:chgData name="이 예람" userId="b2529dad4e9c6c81" providerId="LiveId" clId="{038223E2-1C36-4C97-B8F4-23890D4C4D14}" dt="2022-07-30T08:04:18.862" v="909" actId="478"/>
          <ac:spMkLst>
            <pc:docMk/>
            <pc:sldMk cId="3949338890" sldId="294"/>
            <ac:spMk id="25" creationId="{284B0C97-9493-3997-E348-98E781EEA388}"/>
          </ac:spMkLst>
        </pc:spChg>
        <pc:spChg chg="add mod">
          <ac:chgData name="이 예람" userId="b2529dad4e9c6c81" providerId="LiveId" clId="{038223E2-1C36-4C97-B8F4-23890D4C4D14}" dt="2022-07-30T08:53:53.763" v="1119" actId="1035"/>
          <ac:spMkLst>
            <pc:docMk/>
            <pc:sldMk cId="3949338890" sldId="294"/>
            <ac:spMk id="27" creationId="{E0CC89A4-9C6A-0413-22AE-11C9366FA834}"/>
          </ac:spMkLst>
        </pc:spChg>
        <pc:spChg chg="del">
          <ac:chgData name="이 예람" userId="b2529dad4e9c6c81" providerId="LiveId" clId="{038223E2-1C36-4C97-B8F4-23890D4C4D14}" dt="2022-07-30T08:06:15.728" v="949" actId="478"/>
          <ac:spMkLst>
            <pc:docMk/>
            <pc:sldMk cId="3949338890" sldId="294"/>
            <ac:spMk id="29" creationId="{6BBA30EB-06D1-836E-81E6-F31B65CD2347}"/>
          </ac:spMkLst>
        </pc:spChg>
        <pc:spChg chg="del">
          <ac:chgData name="이 예람" userId="b2529dad4e9c6c81" providerId="LiveId" clId="{038223E2-1C36-4C97-B8F4-23890D4C4D14}" dt="2022-07-30T08:06:15.728" v="949" actId="478"/>
          <ac:spMkLst>
            <pc:docMk/>
            <pc:sldMk cId="3949338890" sldId="294"/>
            <ac:spMk id="30" creationId="{FA36DA3C-FD47-6A05-9FE4-FE02F8310DCD}"/>
          </ac:spMkLst>
        </pc:spChg>
        <pc:spChg chg="add mod">
          <ac:chgData name="이 예람" userId="b2529dad4e9c6c81" providerId="LiveId" clId="{038223E2-1C36-4C97-B8F4-23890D4C4D14}" dt="2022-07-30T08:54:38.666" v="1186" actId="1038"/>
          <ac:spMkLst>
            <pc:docMk/>
            <pc:sldMk cId="3949338890" sldId="294"/>
            <ac:spMk id="31" creationId="{E7C81515-D363-87B1-3807-BD1BE0903DB3}"/>
          </ac:spMkLst>
        </pc:spChg>
        <pc:picChg chg="del">
          <ac:chgData name="이 예람" userId="b2529dad4e9c6c81" providerId="LiveId" clId="{038223E2-1C36-4C97-B8F4-23890D4C4D14}" dt="2022-07-30T08:06:14.199" v="948" actId="478"/>
          <ac:picMkLst>
            <pc:docMk/>
            <pc:sldMk cId="3949338890" sldId="294"/>
            <ac:picMk id="3" creationId="{65C23720-4DA5-41D1-6C8D-41A553D5D845}"/>
          </ac:picMkLst>
        </pc:picChg>
        <pc:picChg chg="add del mod modCrop">
          <ac:chgData name="이 예람" userId="b2529dad4e9c6c81" providerId="LiveId" clId="{038223E2-1C36-4C97-B8F4-23890D4C4D14}" dt="2022-07-30T08:52:35.132" v="1008" actId="1076"/>
          <ac:picMkLst>
            <pc:docMk/>
            <pc:sldMk cId="3949338890" sldId="294"/>
            <ac:picMk id="4" creationId="{9B5AC538-6FA3-F4F1-DDBE-83623E850EE7}"/>
          </ac:picMkLst>
        </pc:picChg>
        <pc:picChg chg="add mod modCrop">
          <ac:chgData name="이 예람" userId="b2529dad4e9c6c81" providerId="LiveId" clId="{038223E2-1C36-4C97-B8F4-23890D4C4D14}" dt="2022-07-30T08:06:21.761" v="971" actId="1076"/>
          <ac:picMkLst>
            <pc:docMk/>
            <pc:sldMk cId="3949338890" sldId="294"/>
            <ac:picMk id="8" creationId="{685487AC-D119-48A0-9D1E-48D4D7BC367E}"/>
          </ac:picMkLst>
        </pc:picChg>
        <pc:picChg chg="add mod modCrop">
          <ac:chgData name="이 예람" userId="b2529dad4e9c6c81" providerId="LiveId" clId="{038223E2-1C36-4C97-B8F4-23890D4C4D14}" dt="2022-07-30T08:53:44.116" v="1106" actId="1035"/>
          <ac:picMkLst>
            <pc:docMk/>
            <pc:sldMk cId="3949338890" sldId="294"/>
            <ac:picMk id="10" creationId="{CE19D1AB-9FCA-03F2-6F15-1D31C84CAD2A}"/>
          </ac:picMkLst>
        </pc:picChg>
        <pc:picChg chg="add mod modCrop">
          <ac:chgData name="이 예람" userId="b2529dad4e9c6c81" providerId="LiveId" clId="{038223E2-1C36-4C97-B8F4-23890D4C4D14}" dt="2022-07-30T08:53:44.116" v="1106" actId="1035"/>
          <ac:picMkLst>
            <pc:docMk/>
            <pc:sldMk cId="3949338890" sldId="294"/>
            <ac:picMk id="12" creationId="{703A1AE2-A986-A20A-0943-35E4DA27FC3D}"/>
          </ac:picMkLst>
        </pc:picChg>
        <pc:picChg chg="add mod modCrop">
          <ac:chgData name="이 예람" userId="b2529dad4e9c6c81" providerId="LiveId" clId="{038223E2-1C36-4C97-B8F4-23890D4C4D14}" dt="2022-07-30T08:53:48.586" v="1114" actId="1036"/>
          <ac:picMkLst>
            <pc:docMk/>
            <pc:sldMk cId="3949338890" sldId="294"/>
            <ac:picMk id="14" creationId="{325F837F-868E-B546-E8BA-DD078A064E97}"/>
          </ac:picMkLst>
        </pc:picChg>
        <pc:picChg chg="del">
          <ac:chgData name="이 예람" userId="b2529dad4e9c6c81" providerId="LiveId" clId="{038223E2-1C36-4C97-B8F4-23890D4C4D14}" dt="2022-07-30T08:04:08.012" v="906" actId="478"/>
          <ac:picMkLst>
            <pc:docMk/>
            <pc:sldMk cId="3949338890" sldId="294"/>
            <ac:picMk id="21" creationId="{30B7C3A6-6A48-4F19-678E-ED604963DC9A}"/>
          </ac:picMkLst>
        </pc:picChg>
        <pc:picChg chg="del">
          <ac:chgData name="이 예람" userId="b2529dad4e9c6c81" providerId="LiveId" clId="{038223E2-1C36-4C97-B8F4-23890D4C4D14}" dt="2022-07-30T08:06:13.284" v="946" actId="478"/>
          <ac:picMkLst>
            <pc:docMk/>
            <pc:sldMk cId="3949338890" sldId="294"/>
            <ac:picMk id="26" creationId="{B5117DD5-4ED8-0C5E-95C0-891C0CACB61E}"/>
          </ac:picMkLst>
        </pc:picChg>
        <pc:picChg chg="del">
          <ac:chgData name="이 예람" userId="b2529dad4e9c6c81" providerId="LiveId" clId="{038223E2-1C36-4C97-B8F4-23890D4C4D14}" dt="2022-07-30T08:06:13.749" v="947" actId="478"/>
          <ac:picMkLst>
            <pc:docMk/>
            <pc:sldMk cId="3949338890" sldId="294"/>
            <ac:picMk id="28" creationId="{5F1040F1-A84F-A07B-7F5C-30218D6A4EFD}"/>
          </ac:picMkLst>
        </pc:picChg>
      </pc:sldChg>
      <pc:sldChg chg="del">
        <pc:chgData name="이 예람" userId="b2529dad4e9c6c81" providerId="LiveId" clId="{038223E2-1C36-4C97-B8F4-23890D4C4D14}" dt="2022-08-02T11:15:35.626" v="1187" actId="47"/>
        <pc:sldMkLst>
          <pc:docMk/>
          <pc:sldMk cId="889082662" sldId="295"/>
        </pc:sldMkLst>
      </pc:sldChg>
      <pc:sldChg chg="addSp delSp del mod">
        <pc:chgData name="이 예람" userId="b2529dad4e9c6c81" providerId="LiveId" clId="{038223E2-1C36-4C97-B8F4-23890D4C4D14}" dt="2022-08-02T11:15:37.430" v="1188" actId="47"/>
        <pc:sldMkLst>
          <pc:docMk/>
          <pc:sldMk cId="1118146114" sldId="296"/>
        </pc:sldMkLst>
        <pc:spChg chg="add del">
          <ac:chgData name="이 예람" userId="b2529dad4e9c6c81" providerId="LiveId" clId="{038223E2-1C36-4C97-B8F4-23890D4C4D14}" dt="2022-07-30T08:52:19.071" v="999" actId="21"/>
          <ac:spMkLst>
            <pc:docMk/>
            <pc:sldMk cId="1118146114" sldId="296"/>
            <ac:spMk id="25" creationId="{284B0C97-9493-3997-E348-98E781EEA388}"/>
          </ac:spMkLst>
        </pc:spChg>
      </pc:sldChg>
      <pc:sldChg chg="del">
        <pc:chgData name="이 예람" userId="b2529dad4e9c6c81" providerId="LiveId" clId="{038223E2-1C36-4C97-B8F4-23890D4C4D14}" dt="2022-08-02T11:15:38.271" v="1189" actId="47"/>
        <pc:sldMkLst>
          <pc:docMk/>
          <pc:sldMk cId="1366890573" sldId="297"/>
        </pc:sldMkLst>
      </pc:sldChg>
      <pc:sldChg chg="addSp delSp modSp mod">
        <pc:chgData name="이 예람" userId="b2529dad4e9c6c81" providerId="LiveId" clId="{038223E2-1C36-4C97-B8F4-23890D4C4D14}" dt="2022-08-03T09:50:18.082" v="3059"/>
        <pc:sldMkLst>
          <pc:docMk/>
          <pc:sldMk cId="2763070526" sldId="299"/>
        </pc:sldMkLst>
        <pc:spChg chg="del">
          <ac:chgData name="이 예람" userId="b2529dad4e9c6c81" providerId="LiveId" clId="{038223E2-1C36-4C97-B8F4-23890D4C4D14}" dt="2022-08-03T09:33:10.336" v="2613" actId="478"/>
          <ac:spMkLst>
            <pc:docMk/>
            <pc:sldMk cId="2763070526" sldId="299"/>
            <ac:spMk id="10" creationId="{2355C48D-FC45-DC04-AA4E-4789B2941E42}"/>
          </ac:spMkLst>
        </pc:spChg>
        <pc:spChg chg="mod">
          <ac:chgData name="이 예람" userId="b2529dad4e9c6c81" providerId="LiveId" clId="{038223E2-1C36-4C97-B8F4-23890D4C4D14}" dt="2022-08-03T09:50:18.082" v="3059"/>
          <ac:spMkLst>
            <pc:docMk/>
            <pc:sldMk cId="2763070526" sldId="299"/>
            <ac:spMk id="13" creationId="{C53E5C38-AE1F-6269-372B-2FB074E8004E}"/>
          </ac:spMkLst>
        </pc:spChg>
        <pc:spChg chg="mod">
          <ac:chgData name="이 예람" userId="b2529dad4e9c6c81" providerId="LiveId" clId="{038223E2-1C36-4C97-B8F4-23890D4C4D14}" dt="2022-08-03T09:22:45.406" v="2438" actId="14100"/>
          <ac:spMkLst>
            <pc:docMk/>
            <pc:sldMk cId="2763070526" sldId="299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09:49:14.797" v="2957" actId="1038"/>
          <ac:spMkLst>
            <pc:docMk/>
            <pc:sldMk cId="2763070526" sldId="299"/>
            <ac:spMk id="21" creationId="{30909354-456F-E7A4-3603-0C8ADD159897}"/>
          </ac:spMkLst>
        </pc:spChg>
        <pc:spChg chg="add mod">
          <ac:chgData name="이 예람" userId="b2529dad4e9c6c81" providerId="LiveId" clId="{038223E2-1C36-4C97-B8F4-23890D4C4D14}" dt="2022-08-03T09:49:14.797" v="2957" actId="1038"/>
          <ac:spMkLst>
            <pc:docMk/>
            <pc:sldMk cId="2763070526" sldId="299"/>
            <ac:spMk id="22" creationId="{C0FF030C-D564-FAC8-22CA-ACB2C5E83473}"/>
          </ac:spMkLst>
        </pc:spChg>
        <pc:spChg chg="add del mod">
          <ac:chgData name="이 예람" userId="b2529dad4e9c6c81" providerId="LiveId" clId="{038223E2-1C36-4C97-B8F4-23890D4C4D14}" dt="2022-08-03T09:23:08.569" v="2441" actId="14100"/>
          <ac:spMkLst>
            <pc:docMk/>
            <pc:sldMk cId="2763070526" sldId="299"/>
            <ac:spMk id="23" creationId="{19E68CCF-9A76-8471-5830-EE3A6B2D1EC6}"/>
          </ac:spMkLst>
        </pc:spChg>
        <pc:spChg chg="add del mod">
          <ac:chgData name="이 예람" userId="b2529dad4e9c6c81" providerId="LiveId" clId="{038223E2-1C36-4C97-B8F4-23890D4C4D14}" dt="2022-08-03T09:23:45.288" v="2492" actId="113"/>
          <ac:spMkLst>
            <pc:docMk/>
            <pc:sldMk cId="2763070526" sldId="299"/>
            <ac:spMk id="24" creationId="{B6B02A10-AAB6-7C46-1F8C-8F48DABCBA50}"/>
          </ac:spMkLst>
        </pc:spChg>
        <pc:spChg chg="mod">
          <ac:chgData name="이 예람" userId="b2529dad4e9c6c81" providerId="LiveId" clId="{038223E2-1C36-4C97-B8F4-23890D4C4D14}" dt="2022-08-03T09:23:43.405" v="2491"/>
          <ac:spMkLst>
            <pc:docMk/>
            <pc:sldMk cId="2763070526" sldId="299"/>
            <ac:spMk id="25" creationId="{284B0C97-9493-3997-E348-98E781EEA388}"/>
          </ac:spMkLst>
        </pc:spChg>
        <pc:spChg chg="add mod">
          <ac:chgData name="이 예람" userId="b2529dad4e9c6c81" providerId="LiveId" clId="{038223E2-1C36-4C97-B8F4-23890D4C4D14}" dt="2022-08-03T09:50:04.470" v="3050" actId="1036"/>
          <ac:spMkLst>
            <pc:docMk/>
            <pc:sldMk cId="2763070526" sldId="299"/>
            <ac:spMk id="26" creationId="{0F7C7EE4-A448-7BCC-3F93-A9AF0298A36C}"/>
          </ac:spMkLst>
        </pc:spChg>
        <pc:spChg chg="mod">
          <ac:chgData name="이 예람" userId="b2529dad4e9c6c81" providerId="LiveId" clId="{038223E2-1C36-4C97-B8F4-23890D4C4D14}" dt="2022-08-03T09:49:46.795" v="3017" actId="1036"/>
          <ac:spMkLst>
            <pc:docMk/>
            <pc:sldMk cId="2763070526" sldId="299"/>
            <ac:spMk id="27" creationId="{07844A21-7043-F8A7-B12D-B55373367891}"/>
          </ac:spMkLst>
        </pc:spChg>
        <pc:spChg chg="add mod">
          <ac:chgData name="이 예람" userId="b2529dad4e9c6c81" providerId="LiveId" clId="{038223E2-1C36-4C97-B8F4-23890D4C4D14}" dt="2022-08-03T09:49:54.026" v="3039" actId="1036"/>
          <ac:spMkLst>
            <pc:docMk/>
            <pc:sldMk cId="2763070526" sldId="299"/>
            <ac:spMk id="28" creationId="{26031910-5950-3B5D-9B0D-70D38350BA04}"/>
          </ac:spMkLst>
        </pc:spChg>
        <pc:spChg chg="add mod">
          <ac:chgData name="이 예람" userId="b2529dad4e9c6c81" providerId="LiveId" clId="{038223E2-1C36-4C97-B8F4-23890D4C4D14}" dt="2022-08-03T09:50:04.470" v="3050" actId="1036"/>
          <ac:spMkLst>
            <pc:docMk/>
            <pc:sldMk cId="2763070526" sldId="299"/>
            <ac:spMk id="29" creationId="{A79FDC55-9822-6195-A89B-E3A5469B09EC}"/>
          </ac:spMkLst>
        </pc:spChg>
        <pc:picChg chg="del">
          <ac:chgData name="이 예람" userId="b2529dad4e9c6c81" providerId="LiveId" clId="{038223E2-1C36-4C97-B8F4-23890D4C4D14}" dt="2022-08-03T09:33:11.616" v="2614" actId="478"/>
          <ac:picMkLst>
            <pc:docMk/>
            <pc:sldMk cId="2763070526" sldId="299"/>
            <ac:picMk id="3" creationId="{05D43C81-ECEB-681B-A322-CD8C286F0B97}"/>
          </ac:picMkLst>
        </pc:picChg>
        <pc:picChg chg="del">
          <ac:chgData name="이 예람" userId="b2529dad4e9c6c81" providerId="LiveId" clId="{038223E2-1C36-4C97-B8F4-23890D4C4D14}" dt="2022-08-03T09:29:39.614" v="2496" actId="478"/>
          <ac:picMkLst>
            <pc:docMk/>
            <pc:sldMk cId="2763070526" sldId="299"/>
            <ac:picMk id="4" creationId="{C2E7A6D5-A69D-65AF-C86A-6BF9DC112673}"/>
          </ac:picMkLst>
        </pc:picChg>
        <pc:picChg chg="add mod modCrop">
          <ac:chgData name="이 예람" userId="b2529dad4e9c6c81" providerId="LiveId" clId="{038223E2-1C36-4C97-B8F4-23890D4C4D14}" dt="2022-08-03T09:31:37.909" v="2610" actId="1076"/>
          <ac:picMkLst>
            <pc:docMk/>
            <pc:sldMk cId="2763070526" sldId="299"/>
            <ac:picMk id="6" creationId="{5032B637-0E14-A1F4-007D-52156D095701}"/>
          </ac:picMkLst>
        </pc:picChg>
        <pc:picChg chg="add mod modCrop">
          <ac:chgData name="이 예람" userId="b2529dad4e9c6c81" providerId="LiveId" clId="{038223E2-1C36-4C97-B8F4-23890D4C4D14}" dt="2022-08-03T09:37:46.638" v="2694" actId="1076"/>
          <ac:picMkLst>
            <pc:docMk/>
            <pc:sldMk cId="2763070526" sldId="299"/>
            <ac:picMk id="9" creationId="{959EE16B-9CAF-37D2-44BA-0F9114566072}"/>
          </ac:picMkLst>
        </pc:picChg>
        <pc:picChg chg="add mod modCrop">
          <ac:chgData name="이 예람" userId="b2529dad4e9c6c81" providerId="LiveId" clId="{038223E2-1C36-4C97-B8F4-23890D4C4D14}" dt="2022-08-03T09:49:36.998" v="2975" actId="1076"/>
          <ac:picMkLst>
            <pc:docMk/>
            <pc:sldMk cId="2763070526" sldId="299"/>
            <ac:picMk id="12" creationId="{FB58EBE4-B916-EA6B-9622-913E02848A5B}"/>
          </ac:picMkLst>
        </pc:picChg>
        <pc:picChg chg="add mod modCrop">
          <ac:chgData name="이 예람" userId="b2529dad4e9c6c81" providerId="LiveId" clId="{038223E2-1C36-4C97-B8F4-23890D4C4D14}" dt="2022-08-03T09:50:04.470" v="3050" actId="1036"/>
          <ac:picMkLst>
            <pc:docMk/>
            <pc:sldMk cId="2763070526" sldId="299"/>
            <ac:picMk id="15" creationId="{198A47B3-DA19-D0AA-9570-A6E375640E5C}"/>
          </ac:picMkLst>
        </pc:picChg>
      </pc:sldChg>
      <pc:sldChg chg="addSp delSp modSp mod">
        <pc:chgData name="이 예람" userId="b2529dad4e9c6c81" providerId="LiveId" clId="{038223E2-1C36-4C97-B8F4-23890D4C4D14}" dt="2022-08-03T09:20:07.053" v="2191" actId="1076"/>
        <pc:sldMkLst>
          <pc:docMk/>
          <pc:sldMk cId="148126219" sldId="300"/>
        </pc:sldMkLst>
        <pc:spChg chg="mod">
          <ac:chgData name="이 예람" userId="b2529dad4e9c6c81" providerId="LiveId" clId="{038223E2-1C36-4C97-B8F4-23890D4C4D14}" dt="2022-08-02T11:16:18.973" v="1246" actId="14100"/>
          <ac:spMkLst>
            <pc:docMk/>
            <pc:sldMk cId="148126219" sldId="300"/>
            <ac:spMk id="7" creationId="{00000000-0000-0000-0000-000000000000}"/>
          </ac:spMkLst>
        </pc:spChg>
        <pc:spChg chg="add mod">
          <ac:chgData name="이 예람" userId="b2529dad4e9c6c81" providerId="LiveId" clId="{038223E2-1C36-4C97-B8F4-23890D4C4D14}" dt="2022-08-03T09:19:44.271" v="2187" actId="1035"/>
          <ac:spMkLst>
            <pc:docMk/>
            <pc:sldMk cId="148126219" sldId="300"/>
            <ac:spMk id="10" creationId="{CE8FC466-BC68-C782-CBC4-E497787D1F42}"/>
          </ac:spMkLst>
        </pc:spChg>
        <pc:spChg chg="add mod">
          <ac:chgData name="이 예람" userId="b2529dad4e9c6c81" providerId="LiveId" clId="{038223E2-1C36-4C97-B8F4-23890D4C4D14}" dt="2022-08-03T09:19:44.271" v="2187" actId="1035"/>
          <ac:spMkLst>
            <pc:docMk/>
            <pc:sldMk cId="148126219" sldId="300"/>
            <ac:spMk id="11" creationId="{8A31AAB3-95C2-C70A-E315-4A00C9CDD031}"/>
          </ac:spMkLst>
        </pc:spChg>
        <pc:spChg chg="mod">
          <ac:chgData name="이 예람" userId="b2529dad4e9c6c81" providerId="LiveId" clId="{038223E2-1C36-4C97-B8F4-23890D4C4D14}" dt="2022-08-02T11:15:43.344" v="1191" actId="20577"/>
          <ac:spMkLst>
            <pc:docMk/>
            <pc:sldMk cId="148126219" sldId="300"/>
            <ac:spMk id="14" creationId="{D41F590C-02A2-0AD2-C0AB-F19DBD40C544}"/>
          </ac:spMkLst>
        </pc:spChg>
        <pc:spChg chg="mod">
          <ac:chgData name="이 예람" userId="b2529dad4e9c6c81" providerId="LiveId" clId="{038223E2-1C36-4C97-B8F4-23890D4C4D14}" dt="2022-08-02T11:16:26.685" v="1250"/>
          <ac:spMkLst>
            <pc:docMk/>
            <pc:sldMk cId="148126219" sldId="300"/>
            <ac:spMk id="16" creationId="{C38B75EC-95B8-01B7-FC67-4A8FFE6CBD1A}"/>
          </ac:spMkLst>
        </pc:spChg>
        <pc:spChg chg="mod">
          <ac:chgData name="이 예람" userId="b2529dad4e9c6c81" providerId="LiveId" clId="{038223E2-1C36-4C97-B8F4-23890D4C4D14}" dt="2022-08-03T09:19:44.271" v="2187" actId="1035"/>
          <ac:spMkLst>
            <pc:docMk/>
            <pc:sldMk cId="148126219" sldId="300"/>
            <ac:spMk id="17" creationId="{C98D224B-0190-5B1A-B969-BC60438EBFCF}"/>
          </ac:spMkLst>
        </pc:spChg>
        <pc:spChg chg="mod">
          <ac:chgData name="이 예람" userId="b2529dad4e9c6c81" providerId="LiveId" clId="{038223E2-1C36-4C97-B8F4-23890D4C4D14}" dt="2022-08-03T09:19:44.271" v="2187" actId="1035"/>
          <ac:spMkLst>
            <pc:docMk/>
            <pc:sldMk cId="148126219" sldId="300"/>
            <ac:spMk id="18" creationId="{C85D722C-8234-EE98-BAD3-96F3BCA54485}"/>
          </ac:spMkLst>
        </pc:spChg>
        <pc:spChg chg="del">
          <ac:chgData name="이 예람" userId="b2529dad4e9c6c81" providerId="LiveId" clId="{038223E2-1C36-4C97-B8F4-23890D4C4D14}" dt="2022-08-02T11:18:01.088" v="1252" actId="478"/>
          <ac:spMkLst>
            <pc:docMk/>
            <pc:sldMk cId="148126219" sldId="300"/>
            <ac:spMk id="19" creationId="{E97EA03F-FF3A-0716-E617-11B2324F9932}"/>
          </ac:spMkLst>
        </pc:spChg>
        <pc:picChg chg="del">
          <ac:chgData name="이 예람" userId="b2529dad4e9c6c81" providerId="LiveId" clId="{038223E2-1C36-4C97-B8F4-23890D4C4D14}" dt="2022-08-02T11:17:58.697" v="1251" actId="478"/>
          <ac:picMkLst>
            <pc:docMk/>
            <pc:sldMk cId="148126219" sldId="300"/>
            <ac:picMk id="20" creationId="{70CE5EB3-FB81-E52A-105F-93C8B6E36BAF}"/>
          </ac:picMkLst>
        </pc:picChg>
        <pc:picChg chg="add mod">
          <ac:chgData name="이 예람" userId="b2529dad4e9c6c81" providerId="LiveId" clId="{038223E2-1C36-4C97-B8F4-23890D4C4D14}" dt="2022-08-03T09:20:07.053" v="2191" actId="1076"/>
          <ac:picMkLst>
            <pc:docMk/>
            <pc:sldMk cId="148126219" sldId="300"/>
            <ac:picMk id="1026" creationId="{BEAB6DFB-BDA8-437A-26E6-4AFC83D88EDA}"/>
          </ac:picMkLst>
        </pc:picChg>
      </pc:sldChg>
      <pc:sldChg chg="addSp delSp modSp mod modNotesTx">
        <pc:chgData name="이 예람" userId="b2529dad4e9c6c81" providerId="LiveId" clId="{038223E2-1C36-4C97-B8F4-23890D4C4D14}" dt="2022-08-03T11:42:05.930" v="4743" actId="1076"/>
        <pc:sldMkLst>
          <pc:docMk/>
          <pc:sldMk cId="647896102" sldId="301"/>
        </pc:sldMkLst>
        <pc:spChg chg="mod">
          <ac:chgData name="이 예람" userId="b2529dad4e9c6c81" providerId="LiveId" clId="{038223E2-1C36-4C97-B8F4-23890D4C4D14}" dt="2022-08-03T10:36:14.393" v="4450" actId="1076"/>
          <ac:spMkLst>
            <pc:docMk/>
            <pc:sldMk cId="647896102" sldId="301"/>
            <ac:spMk id="7" creationId="{00000000-0000-0000-0000-000000000000}"/>
          </ac:spMkLst>
        </pc:spChg>
        <pc:spChg chg="del">
          <ac:chgData name="이 예람" userId="b2529dad4e9c6c81" providerId="LiveId" clId="{038223E2-1C36-4C97-B8F4-23890D4C4D14}" dt="2022-08-03T10:13:24.129" v="3613" actId="478"/>
          <ac:spMkLst>
            <pc:docMk/>
            <pc:sldMk cId="647896102" sldId="301"/>
            <ac:spMk id="10" creationId="{2355C48D-FC45-DC04-AA4E-4789B2941E42}"/>
          </ac:spMkLst>
        </pc:spChg>
        <pc:spChg chg="add mod">
          <ac:chgData name="이 예람" userId="b2529dad4e9c6c81" providerId="LiveId" clId="{038223E2-1C36-4C97-B8F4-23890D4C4D14}" dt="2022-08-03T09:53:37.862" v="3318" actId="1076"/>
          <ac:spMkLst>
            <pc:docMk/>
            <pc:sldMk cId="647896102" sldId="301"/>
            <ac:spMk id="14" creationId="{A49BFEBB-8BA9-8F65-5DF3-B3BBF8353FFA}"/>
          </ac:spMkLst>
        </pc:spChg>
        <pc:spChg chg="add mod">
          <ac:chgData name="이 예람" userId="b2529dad4e9c6c81" providerId="LiveId" clId="{038223E2-1C36-4C97-B8F4-23890D4C4D14}" dt="2022-08-03T11:42:05.930" v="4743" actId="1076"/>
          <ac:spMkLst>
            <pc:docMk/>
            <pc:sldMk cId="647896102" sldId="301"/>
            <ac:spMk id="15" creationId="{E079D22B-A611-DC85-D34D-279FE735BEB3}"/>
          </ac:spMkLst>
        </pc:spChg>
        <pc:spChg chg="mod">
          <ac:chgData name="이 예람" userId="b2529dad4e9c6c81" providerId="LiveId" clId="{038223E2-1C36-4C97-B8F4-23890D4C4D14}" dt="2022-08-03T10:42:14.054" v="4601"/>
          <ac:spMkLst>
            <pc:docMk/>
            <pc:sldMk cId="647896102" sldId="301"/>
            <ac:spMk id="16" creationId="{B2DB562B-6653-AADD-A01F-68ECA0F9AB7B}"/>
          </ac:spMkLst>
        </pc:spChg>
        <pc:spChg chg="mod">
          <ac:chgData name="이 예람" userId="b2529dad4e9c6c81" providerId="LiveId" clId="{038223E2-1C36-4C97-B8F4-23890D4C4D14}" dt="2022-08-03T11:42:02.447" v="4741" actId="1038"/>
          <ac:spMkLst>
            <pc:docMk/>
            <pc:sldMk cId="647896102" sldId="301"/>
            <ac:spMk id="19" creationId="{4BF74BB6-AF24-100E-C5FD-C999FB003793}"/>
          </ac:spMkLst>
        </pc:spChg>
        <pc:spChg chg="add del mod">
          <ac:chgData name="이 예람" userId="b2529dad4e9c6c81" providerId="LiveId" clId="{038223E2-1C36-4C97-B8F4-23890D4C4D14}" dt="2022-08-03T10:40:40.239" v="4519" actId="1035"/>
          <ac:spMkLst>
            <pc:docMk/>
            <pc:sldMk cId="647896102" sldId="301"/>
            <ac:spMk id="20" creationId="{C8622767-758C-6D78-60EC-B7F0738A4B8B}"/>
          </ac:spMkLst>
        </pc:spChg>
        <pc:spChg chg="add mod">
          <ac:chgData name="이 예람" userId="b2529dad4e9c6c81" providerId="LiveId" clId="{038223E2-1C36-4C97-B8F4-23890D4C4D14}" dt="2022-08-03T11:42:02.447" v="4741" actId="1038"/>
          <ac:spMkLst>
            <pc:docMk/>
            <pc:sldMk cId="647896102" sldId="301"/>
            <ac:spMk id="21" creationId="{053F9CBE-40B0-6D9F-CAB6-1AD7532307C0}"/>
          </ac:spMkLst>
        </pc:spChg>
        <pc:spChg chg="add mod">
          <ac:chgData name="이 예람" userId="b2529dad4e9c6c81" providerId="LiveId" clId="{038223E2-1C36-4C97-B8F4-23890D4C4D14}" dt="2022-08-03T10:40:40.239" v="4519" actId="1035"/>
          <ac:spMkLst>
            <pc:docMk/>
            <pc:sldMk cId="647896102" sldId="301"/>
            <ac:spMk id="22" creationId="{2FF1E4B4-D893-7B5D-EB9D-8737D3D5385B}"/>
          </ac:spMkLst>
        </pc:spChg>
        <pc:spChg chg="add mod">
          <ac:chgData name="이 예람" userId="b2529dad4e9c6c81" providerId="LiveId" clId="{038223E2-1C36-4C97-B8F4-23890D4C4D14}" dt="2022-08-03T10:41:02.330" v="4535" actId="14100"/>
          <ac:spMkLst>
            <pc:docMk/>
            <pc:sldMk cId="647896102" sldId="301"/>
            <ac:spMk id="23" creationId="{9DCDEC13-F4EC-FC80-48EA-331ED4C10B60}"/>
          </ac:spMkLst>
        </pc:spChg>
        <pc:spChg chg="add mod">
          <ac:chgData name="이 예람" userId="b2529dad4e9c6c81" providerId="LiveId" clId="{038223E2-1C36-4C97-B8F4-23890D4C4D14}" dt="2022-08-03T11:42:02.447" v="4741" actId="1038"/>
          <ac:spMkLst>
            <pc:docMk/>
            <pc:sldMk cId="647896102" sldId="301"/>
            <ac:spMk id="24" creationId="{176101B3-C9A4-7E51-920B-2A2B6F0A5D25}"/>
          </ac:spMkLst>
        </pc:spChg>
        <pc:spChg chg="mod">
          <ac:chgData name="이 예람" userId="b2529dad4e9c6c81" providerId="LiveId" clId="{038223E2-1C36-4C97-B8F4-23890D4C4D14}" dt="2022-08-03T09:52:04.469" v="3251"/>
          <ac:spMkLst>
            <pc:docMk/>
            <pc:sldMk cId="647896102" sldId="301"/>
            <ac:spMk id="25" creationId="{284B0C97-9493-3997-E348-98E781EEA388}"/>
          </ac:spMkLst>
        </pc:spChg>
        <pc:spChg chg="add del mod">
          <ac:chgData name="이 예람" userId="b2529dad4e9c6c81" providerId="LiveId" clId="{038223E2-1C36-4C97-B8F4-23890D4C4D14}" dt="2022-08-03T10:24:56.279" v="3961" actId="478"/>
          <ac:spMkLst>
            <pc:docMk/>
            <pc:sldMk cId="647896102" sldId="301"/>
            <ac:spMk id="26" creationId="{E71FFB3F-A8B8-03B5-CD05-19BE37671708}"/>
          </ac:spMkLst>
        </pc:spChg>
        <pc:spChg chg="del">
          <ac:chgData name="이 예람" userId="b2529dad4e9c6c81" providerId="LiveId" clId="{038223E2-1C36-4C97-B8F4-23890D4C4D14}" dt="2022-08-03T09:52:01.273" v="3245" actId="478"/>
          <ac:spMkLst>
            <pc:docMk/>
            <pc:sldMk cId="647896102" sldId="301"/>
            <ac:spMk id="27" creationId="{07844A21-7043-F8A7-B12D-B55373367891}"/>
          </ac:spMkLst>
        </pc:spChg>
        <pc:spChg chg="add mod">
          <ac:chgData name="이 예람" userId="b2529dad4e9c6c81" providerId="LiveId" clId="{038223E2-1C36-4C97-B8F4-23890D4C4D14}" dt="2022-08-03T10:40:36.197" v="4510" actId="1036"/>
          <ac:spMkLst>
            <pc:docMk/>
            <pc:sldMk cId="647896102" sldId="301"/>
            <ac:spMk id="28" creationId="{20ED379B-7472-09EC-473A-67EB7C297425}"/>
          </ac:spMkLst>
        </pc:spChg>
        <pc:spChg chg="add del mod">
          <ac:chgData name="이 예람" userId="b2529dad4e9c6c81" providerId="LiveId" clId="{038223E2-1C36-4C97-B8F4-23890D4C4D14}" dt="2022-08-03T10:25:20.442" v="3965" actId="478"/>
          <ac:spMkLst>
            <pc:docMk/>
            <pc:sldMk cId="647896102" sldId="301"/>
            <ac:spMk id="29" creationId="{D6CF8CEC-23E3-6DA7-3E70-B72B924F2489}"/>
          </ac:spMkLst>
        </pc:spChg>
        <pc:picChg chg="add mod modCrop">
          <ac:chgData name="이 예람" userId="b2529dad4e9c6c81" providerId="LiveId" clId="{038223E2-1C36-4C97-B8F4-23890D4C4D14}" dt="2022-08-03T09:52:53.181" v="3259" actId="1076"/>
          <ac:picMkLst>
            <pc:docMk/>
            <pc:sldMk cId="647896102" sldId="301"/>
            <ac:picMk id="3" creationId="{D30262D1-BFEB-561C-CC8E-3CB781515C07}"/>
          </ac:picMkLst>
        </pc:picChg>
        <pc:picChg chg="del">
          <ac:chgData name="이 예람" userId="b2529dad4e9c6c81" providerId="LiveId" clId="{038223E2-1C36-4C97-B8F4-23890D4C4D14}" dt="2022-08-03T09:52:48.936" v="3257" actId="478"/>
          <ac:picMkLst>
            <pc:docMk/>
            <pc:sldMk cId="647896102" sldId="301"/>
            <ac:picMk id="6" creationId="{620AFCF8-CDB0-A813-A398-4E95B0C6431A}"/>
          </ac:picMkLst>
        </pc:picChg>
        <pc:picChg chg="add mod modCrop">
          <ac:chgData name="이 예람" userId="b2529dad4e9c6c81" providerId="LiveId" clId="{038223E2-1C36-4C97-B8F4-23890D4C4D14}" dt="2022-08-03T10:40:40.239" v="4519" actId="1035"/>
          <ac:picMkLst>
            <pc:docMk/>
            <pc:sldMk cId="647896102" sldId="301"/>
            <ac:picMk id="8" creationId="{3A6F4B11-55F2-9016-30E9-0A57E72CAFF9}"/>
          </ac:picMkLst>
        </pc:picChg>
        <pc:picChg chg="del">
          <ac:chgData name="이 예람" userId="b2529dad4e9c6c81" providerId="LiveId" clId="{038223E2-1C36-4C97-B8F4-23890D4C4D14}" dt="2022-08-03T09:52:56.932" v="3260" actId="478"/>
          <ac:picMkLst>
            <pc:docMk/>
            <pc:sldMk cId="647896102" sldId="301"/>
            <ac:picMk id="9" creationId="{3D72F713-07D7-C45F-ED65-0E0E600D1300}"/>
          </ac:picMkLst>
        </pc:picChg>
        <pc:picChg chg="del">
          <ac:chgData name="이 예람" userId="b2529dad4e9c6c81" providerId="LiveId" clId="{038223E2-1C36-4C97-B8F4-23890D4C4D14}" dt="2022-08-03T10:13:23.360" v="3612" actId="478"/>
          <ac:picMkLst>
            <pc:docMk/>
            <pc:sldMk cId="647896102" sldId="301"/>
            <ac:picMk id="12" creationId="{5CDE1284-C7FA-48D1-B628-DBB8C210F227}"/>
          </ac:picMkLst>
        </pc:picChg>
        <pc:picChg chg="add del mod modCrop">
          <ac:chgData name="이 예람" userId="b2529dad4e9c6c81" providerId="LiveId" clId="{038223E2-1C36-4C97-B8F4-23890D4C4D14}" dt="2022-08-03T10:39:48.603" v="4494" actId="478"/>
          <ac:picMkLst>
            <pc:docMk/>
            <pc:sldMk cId="647896102" sldId="301"/>
            <ac:picMk id="13" creationId="{01CA6D5F-E15C-2B46-3B5E-A601460E415D}"/>
          </ac:picMkLst>
        </pc:picChg>
        <pc:picChg chg="add del mod ord modCrop">
          <ac:chgData name="이 예람" userId="b2529dad4e9c6c81" providerId="LiveId" clId="{038223E2-1C36-4C97-B8F4-23890D4C4D14}" dt="2022-08-03T11:39:09.359" v="4648" actId="478"/>
          <ac:picMkLst>
            <pc:docMk/>
            <pc:sldMk cId="647896102" sldId="301"/>
            <ac:picMk id="30" creationId="{3AAF4EFE-9C08-6D4D-C792-75F6E09162CC}"/>
          </ac:picMkLst>
        </pc:picChg>
        <pc:picChg chg="add mod ord modCrop">
          <ac:chgData name="이 예람" userId="b2529dad4e9c6c81" providerId="LiveId" clId="{038223E2-1C36-4C97-B8F4-23890D4C4D14}" dt="2022-08-03T11:39:21.338" v="4653" actId="1037"/>
          <ac:picMkLst>
            <pc:docMk/>
            <pc:sldMk cId="647896102" sldId="301"/>
            <ac:picMk id="32" creationId="{E3351ED4-3A6E-1D16-4B58-162A3BAC4EC1}"/>
          </ac:picMkLst>
        </pc:picChg>
      </pc:sldChg>
      <pc:sldChg chg="delSp modSp del mod">
        <pc:chgData name="이 예람" userId="b2529dad4e9c6c81" providerId="LiveId" clId="{038223E2-1C36-4C97-B8F4-23890D4C4D14}" dt="2022-08-03T10:37:13.725" v="4459" actId="47"/>
        <pc:sldMkLst>
          <pc:docMk/>
          <pc:sldMk cId="3096638758" sldId="302"/>
        </pc:sldMkLst>
        <pc:spChg chg="del mod">
          <ac:chgData name="이 예람" userId="b2529dad4e9c6c81" providerId="LiveId" clId="{038223E2-1C36-4C97-B8F4-23890D4C4D14}" dt="2022-08-03T10:37:07.081" v="4458" actId="478"/>
          <ac:spMkLst>
            <pc:docMk/>
            <pc:sldMk cId="3096638758" sldId="302"/>
            <ac:spMk id="27" creationId="{07844A21-7043-F8A7-B12D-B55373367891}"/>
          </ac:spMkLst>
        </pc:spChg>
        <pc:picChg chg="del">
          <ac:chgData name="이 예람" userId="b2529dad4e9c6c81" providerId="LiveId" clId="{038223E2-1C36-4C97-B8F4-23890D4C4D14}" dt="2022-08-03T10:37:04.003" v="4456" actId="478"/>
          <ac:picMkLst>
            <pc:docMk/>
            <pc:sldMk cId="3096638758" sldId="302"/>
            <ac:picMk id="4" creationId="{6811B2A4-AB4F-E53A-7AE9-B7B9551FC89B}"/>
          </ac:picMkLst>
        </pc:picChg>
        <pc:picChg chg="del">
          <ac:chgData name="이 예람" userId="b2529dad4e9c6c81" providerId="LiveId" clId="{038223E2-1C36-4C97-B8F4-23890D4C4D14}" dt="2022-08-03T10:37:04.003" v="4456" actId="478"/>
          <ac:picMkLst>
            <pc:docMk/>
            <pc:sldMk cId="3096638758" sldId="302"/>
            <ac:picMk id="11" creationId="{10391D8F-C7C9-4120-225B-C38372A3E567}"/>
          </ac:picMkLst>
        </pc:picChg>
      </pc:sldChg>
      <pc:sldChg chg="addSp delSp modSp mod">
        <pc:chgData name="이 예람" userId="b2529dad4e9c6c81" providerId="LiveId" clId="{038223E2-1C36-4C97-B8F4-23890D4C4D14}" dt="2022-08-03T11:52:16.131" v="5081" actId="1076"/>
        <pc:sldMkLst>
          <pc:docMk/>
          <pc:sldMk cId="3141453855" sldId="303"/>
        </pc:sldMkLst>
        <pc:spChg chg="del">
          <ac:chgData name="이 예람" userId="b2529dad4e9c6c81" providerId="LiveId" clId="{038223E2-1C36-4C97-B8F4-23890D4C4D14}" dt="2022-08-03T11:48:10.865" v="5076" actId="478"/>
          <ac:spMkLst>
            <pc:docMk/>
            <pc:sldMk cId="3141453855" sldId="303"/>
            <ac:spMk id="10" creationId="{2355C48D-FC45-DC04-AA4E-4789B2941E42}"/>
          </ac:spMkLst>
        </pc:spChg>
        <pc:spChg chg="del">
          <ac:chgData name="이 예람" userId="b2529dad4e9c6c81" providerId="LiveId" clId="{038223E2-1C36-4C97-B8F4-23890D4C4D14}" dt="2022-08-03T11:47:21.493" v="5030" actId="478"/>
          <ac:spMkLst>
            <pc:docMk/>
            <pc:sldMk cId="3141453855" sldId="303"/>
            <ac:spMk id="14" creationId="{BB6152F4-DED6-359D-C508-DCC5AD5BE0E0}"/>
          </ac:spMkLst>
        </pc:spChg>
        <pc:spChg chg="mod">
          <ac:chgData name="이 예람" userId="b2529dad4e9c6c81" providerId="LiveId" clId="{038223E2-1C36-4C97-B8F4-23890D4C4D14}" dt="2022-08-03T11:44:00.683" v="5017" actId="14100"/>
          <ac:spMkLst>
            <pc:docMk/>
            <pc:sldMk cId="3141453855" sldId="303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11:48:08.289" v="5075" actId="1076"/>
          <ac:spMkLst>
            <pc:docMk/>
            <pc:sldMk cId="3141453855" sldId="303"/>
            <ac:spMk id="17" creationId="{4ADE3C97-9C79-412D-5C01-4463CF25457B}"/>
          </ac:spMkLst>
        </pc:spChg>
        <pc:spChg chg="del">
          <ac:chgData name="이 예람" userId="b2529dad4e9c6c81" providerId="LiveId" clId="{038223E2-1C36-4C97-B8F4-23890D4C4D14}" dt="2022-08-03T11:48:10.865" v="5076" actId="478"/>
          <ac:spMkLst>
            <pc:docMk/>
            <pc:sldMk cId="3141453855" sldId="303"/>
            <ac:spMk id="20" creationId="{DA2D3FE4-9C56-849D-9D33-FB607726DD8F}"/>
          </ac:spMkLst>
        </pc:spChg>
        <pc:spChg chg="del">
          <ac:chgData name="이 예람" userId="b2529dad4e9c6c81" providerId="LiveId" clId="{038223E2-1C36-4C97-B8F4-23890D4C4D14}" dt="2022-08-03T11:47:23.147" v="5031" actId="478"/>
          <ac:spMkLst>
            <pc:docMk/>
            <pc:sldMk cId="3141453855" sldId="303"/>
            <ac:spMk id="25" creationId="{284B0C97-9493-3997-E348-98E781EEA388}"/>
          </ac:spMkLst>
        </pc:spChg>
        <pc:picChg chg="del">
          <ac:chgData name="이 예람" userId="b2529dad4e9c6c81" providerId="LiveId" clId="{038223E2-1C36-4C97-B8F4-23890D4C4D14}" dt="2022-08-03T11:44:11.761" v="5018" actId="478"/>
          <ac:picMkLst>
            <pc:docMk/>
            <pc:sldMk cId="3141453855" sldId="303"/>
            <ac:picMk id="3" creationId="{25BA7A75-E22B-A27E-3033-5493F8DCF736}"/>
          </ac:picMkLst>
        </pc:picChg>
        <pc:picChg chg="add mod modCrop">
          <ac:chgData name="이 예람" userId="b2529dad4e9c6c81" providerId="LiveId" clId="{038223E2-1C36-4C97-B8F4-23890D4C4D14}" dt="2022-08-03T11:47:39.846" v="5039" actId="1076"/>
          <ac:picMkLst>
            <pc:docMk/>
            <pc:sldMk cId="3141453855" sldId="303"/>
            <ac:picMk id="4" creationId="{BAEF090B-6BEF-C162-3D44-BE99C3C00C40}"/>
          </ac:picMkLst>
        </pc:picChg>
        <pc:picChg chg="add mod modCrop">
          <ac:chgData name="이 예람" userId="b2529dad4e9c6c81" providerId="LiveId" clId="{038223E2-1C36-4C97-B8F4-23890D4C4D14}" dt="2022-08-03T11:47:40.765" v="5040" actId="1076"/>
          <ac:picMkLst>
            <pc:docMk/>
            <pc:sldMk cId="3141453855" sldId="303"/>
            <ac:picMk id="8" creationId="{CAEF933B-F2E4-9BCE-FF3E-C4C50F6EA1E4}"/>
          </ac:picMkLst>
        </pc:picChg>
        <pc:picChg chg="add mod modCrop">
          <ac:chgData name="이 예람" userId="b2529dad4e9c6c81" providerId="LiveId" clId="{038223E2-1C36-4C97-B8F4-23890D4C4D14}" dt="2022-08-03T11:52:16.131" v="5081" actId="1076"/>
          <ac:picMkLst>
            <pc:docMk/>
            <pc:sldMk cId="3141453855" sldId="303"/>
            <ac:picMk id="11" creationId="{1605BFBA-EB37-3FF1-8AEC-E6F2AE8125BE}"/>
          </ac:picMkLst>
        </pc:picChg>
        <pc:picChg chg="del">
          <ac:chgData name="이 예람" userId="b2529dad4e9c6c81" providerId="LiveId" clId="{038223E2-1C36-4C97-B8F4-23890D4C4D14}" dt="2022-08-03T11:48:10.865" v="5076" actId="478"/>
          <ac:picMkLst>
            <pc:docMk/>
            <pc:sldMk cId="3141453855" sldId="303"/>
            <ac:picMk id="13" creationId="{6794787B-45A0-9595-1FE9-7F60B6C292CD}"/>
          </ac:picMkLst>
        </pc:picChg>
        <pc:picChg chg="del">
          <ac:chgData name="이 예람" userId="b2529dad4e9c6c81" providerId="LiveId" clId="{038223E2-1C36-4C97-B8F4-23890D4C4D14}" dt="2022-08-03T11:48:10.865" v="5076" actId="478"/>
          <ac:picMkLst>
            <pc:docMk/>
            <pc:sldMk cId="3141453855" sldId="303"/>
            <ac:picMk id="21" creationId="{740013D9-CE5D-0D3F-1BD7-0A77D377CDC8}"/>
          </ac:picMkLst>
        </pc:picChg>
      </pc:sldChg>
      <pc:sldChg chg="addSp delSp modSp mod modNotesTx">
        <pc:chgData name="이 예람" userId="b2529dad4e9c6c81" providerId="LiveId" clId="{038223E2-1C36-4C97-B8F4-23890D4C4D14}" dt="2022-08-03T12:49:07.723" v="5727" actId="1036"/>
        <pc:sldMkLst>
          <pc:docMk/>
          <pc:sldMk cId="4210610327" sldId="304"/>
        </pc:sldMkLst>
        <pc:spChg chg="mod">
          <ac:chgData name="이 예람" userId="b2529dad4e9c6c81" providerId="LiveId" clId="{038223E2-1C36-4C97-B8F4-23890D4C4D14}" dt="2022-08-03T12:33:55.536" v="5319" actId="14100"/>
          <ac:spMkLst>
            <pc:docMk/>
            <pc:sldMk cId="4210610327" sldId="304"/>
            <ac:spMk id="5" creationId="{00000000-0000-0000-0000-000000000000}"/>
          </ac:spMkLst>
        </pc:spChg>
        <pc:spChg chg="mod">
          <ac:chgData name="이 예람" userId="b2529dad4e9c6c81" providerId="LiveId" clId="{038223E2-1C36-4C97-B8F4-23890D4C4D14}" dt="2022-08-03T12:48:22.405" v="5712" actId="1036"/>
          <ac:spMkLst>
            <pc:docMk/>
            <pc:sldMk cId="4210610327" sldId="304"/>
            <ac:spMk id="7" creationId="{00000000-0000-0000-0000-000000000000}"/>
          </ac:spMkLst>
        </pc:spChg>
        <pc:spChg chg="add mod">
          <ac:chgData name="이 예람" userId="b2529dad4e9c6c81" providerId="LiveId" clId="{038223E2-1C36-4C97-B8F4-23890D4C4D14}" dt="2022-08-03T12:49:07.723" v="5727" actId="1036"/>
          <ac:spMkLst>
            <pc:docMk/>
            <pc:sldMk cId="4210610327" sldId="304"/>
            <ac:spMk id="9" creationId="{7F0048A9-37F8-3B20-2198-0FA4D621C78B}"/>
          </ac:spMkLst>
        </pc:spChg>
        <pc:spChg chg="add mod">
          <ac:chgData name="이 예람" userId="b2529dad4e9c6c81" providerId="LiveId" clId="{038223E2-1C36-4C97-B8F4-23890D4C4D14}" dt="2022-08-03T12:49:07.723" v="5727" actId="1036"/>
          <ac:spMkLst>
            <pc:docMk/>
            <pc:sldMk cId="4210610327" sldId="304"/>
            <ac:spMk id="12" creationId="{82348D1D-8CDF-F4C3-9548-F6A80E4AC1C5}"/>
          </ac:spMkLst>
        </pc:spChg>
        <pc:spChg chg="add mod">
          <ac:chgData name="이 예람" userId="b2529dad4e9c6c81" providerId="LiveId" clId="{038223E2-1C36-4C97-B8F4-23890D4C4D14}" dt="2022-08-03T12:49:07.723" v="5727" actId="1036"/>
          <ac:spMkLst>
            <pc:docMk/>
            <pc:sldMk cId="4210610327" sldId="304"/>
            <ac:spMk id="13" creationId="{82969176-B21F-F7DC-E4C5-5751568CE3E9}"/>
          </ac:spMkLst>
        </pc:spChg>
        <pc:spChg chg="mod">
          <ac:chgData name="이 예람" userId="b2529dad4e9c6c81" providerId="LiveId" clId="{038223E2-1C36-4C97-B8F4-23890D4C4D14}" dt="2022-08-03T12:34:00.536" v="5334" actId="1035"/>
          <ac:spMkLst>
            <pc:docMk/>
            <pc:sldMk cId="4210610327" sldId="304"/>
            <ac:spMk id="14" creationId="{D41F590C-02A2-0AD2-C0AB-F19DBD40C544}"/>
          </ac:spMkLst>
        </pc:spChg>
        <pc:spChg chg="mod">
          <ac:chgData name="이 예람" userId="b2529dad4e9c6c81" providerId="LiveId" clId="{038223E2-1C36-4C97-B8F4-23890D4C4D14}" dt="2022-08-03T12:48:47.806" v="5717" actId="1076"/>
          <ac:spMkLst>
            <pc:docMk/>
            <pc:sldMk cId="4210610327" sldId="304"/>
            <ac:spMk id="16" creationId="{C38B75EC-95B8-01B7-FC67-4A8FFE6CBD1A}"/>
          </ac:spMkLst>
        </pc:spChg>
        <pc:spChg chg="del">
          <ac:chgData name="이 예람" userId="b2529dad4e9c6c81" providerId="LiveId" clId="{038223E2-1C36-4C97-B8F4-23890D4C4D14}" dt="2022-08-03T12:32:41.103" v="5292" actId="478"/>
          <ac:spMkLst>
            <pc:docMk/>
            <pc:sldMk cId="4210610327" sldId="304"/>
            <ac:spMk id="17" creationId="{C98D224B-0190-5B1A-B969-BC60438EBFCF}"/>
          </ac:spMkLst>
        </pc:spChg>
        <pc:spChg chg="del">
          <ac:chgData name="이 예람" userId="b2529dad4e9c6c81" providerId="LiveId" clId="{038223E2-1C36-4C97-B8F4-23890D4C4D14}" dt="2022-08-03T12:32:41.103" v="5292" actId="478"/>
          <ac:spMkLst>
            <pc:docMk/>
            <pc:sldMk cId="4210610327" sldId="304"/>
            <ac:spMk id="18" creationId="{C85D722C-8234-EE98-BAD3-96F3BCA54485}"/>
          </ac:spMkLst>
        </pc:spChg>
        <pc:spChg chg="add mod">
          <ac:chgData name="이 예람" userId="b2529dad4e9c6c81" providerId="LiveId" clId="{038223E2-1C36-4C97-B8F4-23890D4C4D14}" dt="2022-08-03T12:49:07.723" v="5727" actId="1036"/>
          <ac:spMkLst>
            <pc:docMk/>
            <pc:sldMk cId="4210610327" sldId="304"/>
            <ac:spMk id="19" creationId="{CAF9547E-B7AD-355B-0746-79801E420063}"/>
          </ac:spMkLst>
        </pc:spChg>
        <pc:spChg chg="add mod">
          <ac:chgData name="이 예람" userId="b2529dad4e9c6c81" providerId="LiveId" clId="{038223E2-1C36-4C97-B8F4-23890D4C4D14}" dt="2022-08-03T12:49:07.723" v="5727" actId="1036"/>
          <ac:spMkLst>
            <pc:docMk/>
            <pc:sldMk cId="4210610327" sldId="304"/>
            <ac:spMk id="20" creationId="{58C37669-BA6E-0F25-5BCB-7A32F2B0ECF7}"/>
          </ac:spMkLst>
        </pc:spChg>
        <pc:picChg chg="add mod modCrop">
          <ac:chgData name="이 예람" userId="b2529dad4e9c6c81" providerId="LiveId" clId="{038223E2-1C36-4C97-B8F4-23890D4C4D14}" dt="2022-08-03T12:49:07.723" v="5727" actId="1036"/>
          <ac:picMkLst>
            <pc:docMk/>
            <pc:sldMk cId="4210610327" sldId="304"/>
            <ac:picMk id="3" creationId="{29AE0986-C7F6-AE7A-A812-FC27910AE61B}"/>
          </ac:picMkLst>
        </pc:picChg>
        <pc:picChg chg="add mod modCrop">
          <ac:chgData name="이 예람" userId="b2529dad4e9c6c81" providerId="LiveId" clId="{038223E2-1C36-4C97-B8F4-23890D4C4D14}" dt="2022-08-03T12:49:07.723" v="5727" actId="1036"/>
          <ac:picMkLst>
            <pc:docMk/>
            <pc:sldMk cId="4210610327" sldId="304"/>
            <ac:picMk id="6" creationId="{1F1CC832-1868-E174-5D3B-102EBA2C82CC}"/>
          </ac:picMkLst>
        </pc:picChg>
        <pc:picChg chg="del">
          <ac:chgData name="이 예람" userId="b2529dad4e9c6c81" providerId="LiveId" clId="{038223E2-1C36-4C97-B8F4-23890D4C4D14}" dt="2022-08-03T12:32:41.103" v="5292" actId="478"/>
          <ac:picMkLst>
            <pc:docMk/>
            <pc:sldMk cId="4210610327" sldId="304"/>
            <ac:picMk id="1026" creationId="{C6E2C6A9-9863-4A10-EEE0-FC6D119D75B8}"/>
          </ac:picMkLst>
        </pc:picChg>
      </pc:sldChg>
      <pc:sldChg chg="addSp delSp modSp mod">
        <pc:chgData name="이 예람" userId="b2529dad4e9c6c81" providerId="LiveId" clId="{038223E2-1C36-4C97-B8F4-23890D4C4D14}" dt="2022-08-03T13:05:10.696" v="6258" actId="20577"/>
        <pc:sldMkLst>
          <pc:docMk/>
          <pc:sldMk cId="2340684050" sldId="305"/>
        </pc:sldMkLst>
        <pc:spChg chg="del">
          <ac:chgData name="이 예람" userId="b2529dad4e9c6c81" providerId="LiveId" clId="{038223E2-1C36-4C97-B8F4-23890D4C4D14}" dt="2022-08-03T12:46:57.909" v="5636" actId="478"/>
          <ac:spMkLst>
            <pc:docMk/>
            <pc:sldMk cId="2340684050" sldId="305"/>
            <ac:spMk id="13" creationId="{C53E5C38-AE1F-6269-372B-2FB074E8004E}"/>
          </ac:spMkLst>
        </pc:spChg>
        <pc:spChg chg="add mod">
          <ac:chgData name="이 예람" userId="b2529dad4e9c6c81" providerId="LiveId" clId="{038223E2-1C36-4C97-B8F4-23890D4C4D14}" dt="2022-08-03T12:46:47.062" v="5635" actId="20577"/>
          <ac:spMkLst>
            <pc:docMk/>
            <pc:sldMk cId="2340684050" sldId="305"/>
            <ac:spMk id="14" creationId="{DF05C006-5FCD-578E-9116-88DBAB7C6DFC}"/>
          </ac:spMkLst>
        </pc:spChg>
        <pc:spChg chg="add mod">
          <ac:chgData name="이 예람" userId="b2529dad4e9c6c81" providerId="LiveId" clId="{038223E2-1C36-4C97-B8F4-23890D4C4D14}" dt="2022-08-03T12:48:22.749" v="5713" actId="1035"/>
          <ac:spMkLst>
            <pc:docMk/>
            <pc:sldMk cId="2340684050" sldId="305"/>
            <ac:spMk id="15" creationId="{3A986DB8-11A1-AF12-B08E-5D3F16B62C4D}"/>
          </ac:spMkLst>
        </pc:spChg>
        <pc:spChg chg="mod">
          <ac:chgData name="이 예람" userId="b2529dad4e9c6c81" providerId="LiveId" clId="{038223E2-1C36-4C97-B8F4-23890D4C4D14}" dt="2022-08-03T12:42:24.283" v="5593" actId="14100"/>
          <ac:spMkLst>
            <pc:docMk/>
            <pc:sldMk cId="2340684050" sldId="305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12:47:56.385" v="5703" actId="1035"/>
          <ac:spMkLst>
            <pc:docMk/>
            <pc:sldMk cId="2340684050" sldId="305"/>
            <ac:spMk id="17" creationId="{41472287-4AE3-1544-F3C1-888B2D18716F}"/>
          </ac:spMkLst>
        </pc:spChg>
        <pc:spChg chg="add mod">
          <ac:chgData name="이 예람" userId="b2529dad4e9c6c81" providerId="LiveId" clId="{038223E2-1C36-4C97-B8F4-23890D4C4D14}" dt="2022-08-03T12:55:45.969" v="5812" actId="14100"/>
          <ac:spMkLst>
            <pc:docMk/>
            <pc:sldMk cId="2340684050" sldId="305"/>
            <ac:spMk id="18" creationId="{68D6FDB2-423F-A182-6E0D-728ABD78367E}"/>
          </ac:spMkLst>
        </pc:spChg>
        <pc:spChg chg="add del mod">
          <ac:chgData name="이 예람" userId="b2529dad4e9c6c81" providerId="LiveId" clId="{038223E2-1C36-4C97-B8F4-23890D4C4D14}" dt="2022-08-03T12:55:43.931" v="5811" actId="478"/>
          <ac:spMkLst>
            <pc:docMk/>
            <pc:sldMk cId="2340684050" sldId="305"/>
            <ac:spMk id="19" creationId="{084F1E39-E0C2-B7DD-28D3-77AAC148AC4E}"/>
          </ac:spMkLst>
        </pc:spChg>
        <pc:spChg chg="add mod">
          <ac:chgData name="이 예람" userId="b2529dad4e9c6c81" providerId="LiveId" clId="{038223E2-1C36-4C97-B8F4-23890D4C4D14}" dt="2022-08-03T12:58:07.920" v="6014" actId="20577"/>
          <ac:spMkLst>
            <pc:docMk/>
            <pc:sldMk cId="2340684050" sldId="305"/>
            <ac:spMk id="20" creationId="{C2198430-DB53-31BD-9434-6BF6C6619E96}"/>
          </ac:spMkLst>
        </pc:spChg>
        <pc:spChg chg="add mod">
          <ac:chgData name="이 예람" userId="b2529dad4e9c6c81" providerId="LiveId" clId="{038223E2-1C36-4C97-B8F4-23890D4C4D14}" dt="2022-08-03T13:03:09.103" v="6099" actId="1037"/>
          <ac:spMkLst>
            <pc:docMk/>
            <pc:sldMk cId="2340684050" sldId="305"/>
            <ac:spMk id="21" creationId="{E03A0B8B-A844-B38B-3C31-C8C0E83E1234}"/>
          </ac:spMkLst>
        </pc:spChg>
        <pc:spChg chg="add mod">
          <ac:chgData name="이 예람" userId="b2529dad4e9c6c81" providerId="LiveId" clId="{038223E2-1C36-4C97-B8F4-23890D4C4D14}" dt="2022-08-03T13:05:10.696" v="6258" actId="20577"/>
          <ac:spMkLst>
            <pc:docMk/>
            <pc:sldMk cId="2340684050" sldId="305"/>
            <ac:spMk id="22" creationId="{CFA3FAE2-3504-8607-771D-DBC0372A0860}"/>
          </ac:spMkLst>
        </pc:spChg>
        <pc:spChg chg="del">
          <ac:chgData name="이 예람" userId="b2529dad4e9c6c81" providerId="LiveId" clId="{038223E2-1C36-4C97-B8F4-23890D4C4D14}" dt="2022-08-03T12:45:15.551" v="5600" actId="478"/>
          <ac:spMkLst>
            <pc:docMk/>
            <pc:sldMk cId="2340684050" sldId="305"/>
            <ac:spMk id="25" creationId="{284B0C97-9493-3997-E348-98E781EEA388}"/>
          </ac:spMkLst>
        </pc:spChg>
        <pc:picChg chg="add mod modCrop">
          <ac:chgData name="이 예람" userId="b2529dad4e9c6c81" providerId="LiveId" clId="{038223E2-1C36-4C97-B8F4-23890D4C4D14}" dt="2022-08-03T12:47:02.929" v="5638" actId="14100"/>
          <ac:picMkLst>
            <pc:docMk/>
            <pc:sldMk cId="2340684050" sldId="305"/>
            <ac:picMk id="3" creationId="{A19A40BE-8588-F543-9CD9-421C59D9CD6B}"/>
          </ac:picMkLst>
        </pc:picChg>
        <pc:picChg chg="del">
          <ac:chgData name="이 예람" userId="b2529dad4e9c6c81" providerId="LiveId" clId="{038223E2-1C36-4C97-B8F4-23890D4C4D14}" dt="2022-08-03T12:45:13.496" v="5599" actId="478"/>
          <ac:picMkLst>
            <pc:docMk/>
            <pc:sldMk cId="2340684050" sldId="305"/>
            <ac:picMk id="6" creationId="{4E28530F-F45B-E224-C522-5E1BC395617C}"/>
          </ac:picMkLst>
        </pc:picChg>
        <pc:picChg chg="add mod modCrop">
          <ac:chgData name="이 예람" userId="b2529dad4e9c6c81" providerId="LiveId" clId="{038223E2-1C36-4C97-B8F4-23890D4C4D14}" dt="2022-08-03T13:03:26.900" v="6106" actId="1076"/>
          <ac:picMkLst>
            <pc:docMk/>
            <pc:sldMk cId="2340684050" sldId="305"/>
            <ac:picMk id="8" creationId="{6919EDD4-45B9-9203-53C1-46DE9CC251ED}"/>
          </ac:picMkLst>
        </pc:picChg>
        <pc:picChg chg="del">
          <ac:chgData name="이 예람" userId="b2529dad4e9c6c81" providerId="LiveId" clId="{038223E2-1C36-4C97-B8F4-23890D4C4D14}" dt="2022-08-03T12:46:57.909" v="5636" actId="478"/>
          <ac:picMkLst>
            <pc:docMk/>
            <pc:sldMk cId="2340684050" sldId="305"/>
            <ac:picMk id="9" creationId="{8F8C63F7-2F04-E5E9-066E-23418DD7D452}"/>
          </ac:picMkLst>
        </pc:picChg>
        <pc:picChg chg="del">
          <ac:chgData name="이 예람" userId="b2529dad4e9c6c81" providerId="LiveId" clId="{038223E2-1C36-4C97-B8F4-23890D4C4D14}" dt="2022-08-03T12:46:57.909" v="5636" actId="478"/>
          <ac:picMkLst>
            <pc:docMk/>
            <pc:sldMk cId="2340684050" sldId="305"/>
            <ac:picMk id="12" creationId="{73012A48-88DC-65DC-D666-5A82A365F3D9}"/>
          </ac:picMkLst>
        </pc:picChg>
      </pc:sldChg>
      <pc:sldChg chg="addSp delSp modSp mod modNotesTx">
        <pc:chgData name="이 예람" userId="b2529dad4e9c6c81" providerId="LiveId" clId="{038223E2-1C36-4C97-B8F4-23890D4C4D14}" dt="2022-08-03T14:00:00.225" v="7768"/>
        <pc:sldMkLst>
          <pc:docMk/>
          <pc:sldMk cId="1139776476" sldId="306"/>
        </pc:sldMkLst>
        <pc:spChg chg="add mod">
          <ac:chgData name="이 예람" userId="b2529dad4e9c6c81" providerId="LiveId" clId="{038223E2-1C36-4C97-B8F4-23890D4C4D14}" dt="2022-08-03T13:40:13.183" v="6573" actId="1036"/>
          <ac:spMkLst>
            <pc:docMk/>
            <pc:sldMk cId="1139776476" sldId="306"/>
            <ac:spMk id="14" creationId="{A072D6A3-4069-9A03-023C-427C30085CA3}"/>
          </ac:spMkLst>
        </pc:spChg>
        <pc:spChg chg="mod">
          <ac:chgData name="이 예람" userId="b2529dad4e9c6c81" providerId="LiveId" clId="{038223E2-1C36-4C97-B8F4-23890D4C4D14}" dt="2022-08-03T13:08:09.251" v="6286" actId="14100"/>
          <ac:spMkLst>
            <pc:docMk/>
            <pc:sldMk cId="1139776476" sldId="306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13:23:08.013" v="6440" actId="1035"/>
          <ac:spMkLst>
            <pc:docMk/>
            <pc:sldMk cId="1139776476" sldId="306"/>
            <ac:spMk id="17" creationId="{2532131B-CD71-9DA2-12F0-88A4644CDD7C}"/>
          </ac:spMkLst>
        </pc:spChg>
        <pc:spChg chg="add mod">
          <ac:chgData name="이 예람" userId="b2529dad4e9c6c81" providerId="LiveId" clId="{038223E2-1C36-4C97-B8F4-23890D4C4D14}" dt="2022-08-03T13:39:43.135" v="6553" actId="1076"/>
          <ac:spMkLst>
            <pc:docMk/>
            <pc:sldMk cId="1139776476" sldId="306"/>
            <ac:spMk id="19" creationId="{754125F0-24AA-D0F9-E2C5-E798AB80AE2C}"/>
          </ac:spMkLst>
        </pc:spChg>
        <pc:spChg chg="add del mod">
          <ac:chgData name="이 예람" userId="b2529dad4e9c6c81" providerId="LiveId" clId="{038223E2-1C36-4C97-B8F4-23890D4C4D14}" dt="2022-08-03T14:00:00.225" v="7768"/>
          <ac:spMkLst>
            <pc:docMk/>
            <pc:sldMk cId="1139776476" sldId="306"/>
            <ac:spMk id="21" creationId="{2270E5CA-14DF-E946-1118-DF0C45D5F32A}"/>
          </ac:spMkLst>
        </pc:spChg>
        <pc:spChg chg="mod">
          <ac:chgData name="이 예람" userId="b2529dad4e9c6c81" providerId="LiveId" clId="{038223E2-1C36-4C97-B8F4-23890D4C4D14}" dt="2022-08-03T13:22:20.194" v="6345"/>
          <ac:spMkLst>
            <pc:docMk/>
            <pc:sldMk cId="1139776476" sldId="306"/>
            <ac:spMk id="25" creationId="{284B0C97-9493-3997-E348-98E781EEA388}"/>
          </ac:spMkLst>
        </pc:spChg>
        <pc:spChg chg="del">
          <ac:chgData name="이 예람" userId="b2529dad4e9c6c81" providerId="LiveId" clId="{038223E2-1C36-4C97-B8F4-23890D4C4D14}" dt="2022-08-03T13:18:37.686" v="6293" actId="478"/>
          <ac:spMkLst>
            <pc:docMk/>
            <pc:sldMk cId="1139776476" sldId="306"/>
            <ac:spMk id="27" creationId="{832ACC13-FFC9-C10D-084C-98C1360EF37B}"/>
          </ac:spMkLst>
        </pc:spChg>
        <pc:spChg chg="del mod">
          <ac:chgData name="이 예람" userId="b2529dad4e9c6c81" providerId="LiveId" clId="{038223E2-1C36-4C97-B8F4-23890D4C4D14}" dt="2022-08-03T13:21:48.114" v="6308" actId="478"/>
          <ac:spMkLst>
            <pc:docMk/>
            <pc:sldMk cId="1139776476" sldId="306"/>
            <ac:spMk id="30" creationId="{FA36DA3C-FD47-6A05-9FE4-FE02F8310DCD}"/>
          </ac:spMkLst>
        </pc:spChg>
        <pc:picChg chg="del">
          <ac:chgData name="이 예람" userId="b2529dad4e9c6c81" providerId="LiveId" clId="{038223E2-1C36-4C97-B8F4-23890D4C4D14}" dt="2022-08-03T13:18:17.989" v="6287" actId="478"/>
          <ac:picMkLst>
            <pc:docMk/>
            <pc:sldMk cId="1139776476" sldId="306"/>
            <ac:picMk id="3" creationId="{423113F4-2E41-5812-E42D-3E1B51FD4A13}"/>
          </ac:picMkLst>
        </pc:picChg>
        <pc:picChg chg="add mod modCrop">
          <ac:chgData name="이 예람" userId="b2529dad4e9c6c81" providerId="LiveId" clId="{038223E2-1C36-4C97-B8F4-23890D4C4D14}" dt="2022-08-03T13:22:38.502" v="6363" actId="1036"/>
          <ac:picMkLst>
            <pc:docMk/>
            <pc:sldMk cId="1139776476" sldId="306"/>
            <ac:picMk id="4" creationId="{07056F36-9C1E-3F44-4F45-AB5F6DEBB02A}"/>
          </ac:picMkLst>
        </pc:picChg>
        <pc:picChg chg="del">
          <ac:chgData name="이 예람" userId="b2529dad4e9c6c81" providerId="LiveId" clId="{038223E2-1C36-4C97-B8F4-23890D4C4D14}" dt="2022-08-03T13:18:36.492" v="6292" actId="478"/>
          <ac:picMkLst>
            <pc:docMk/>
            <pc:sldMk cId="1139776476" sldId="306"/>
            <ac:picMk id="8" creationId="{38BF1695-4BEE-6F27-1C27-45FF9E2AEA48}"/>
          </ac:picMkLst>
        </pc:picChg>
        <pc:picChg chg="add mod modCrop">
          <ac:chgData name="이 예람" userId="b2529dad4e9c6c81" providerId="LiveId" clId="{038223E2-1C36-4C97-B8F4-23890D4C4D14}" dt="2022-08-03T13:22:38.502" v="6363" actId="1036"/>
          <ac:picMkLst>
            <pc:docMk/>
            <pc:sldMk cId="1139776476" sldId="306"/>
            <ac:picMk id="9" creationId="{650D0FB9-4DC4-E453-7041-84578F6F8820}"/>
          </ac:picMkLst>
        </pc:picChg>
        <pc:picChg chg="add mod modCrop">
          <ac:chgData name="이 예람" userId="b2529dad4e9c6c81" providerId="LiveId" clId="{038223E2-1C36-4C97-B8F4-23890D4C4D14}" dt="2022-08-03T13:22:24.349" v="6348" actId="1076"/>
          <ac:picMkLst>
            <pc:docMk/>
            <pc:sldMk cId="1139776476" sldId="306"/>
            <ac:picMk id="11" creationId="{05C583B2-523F-8DFB-9D21-86EB71C63860}"/>
          </ac:picMkLst>
        </pc:picChg>
        <pc:picChg chg="add mod modCrop">
          <ac:chgData name="이 예람" userId="b2529dad4e9c6c81" providerId="LiveId" clId="{038223E2-1C36-4C97-B8F4-23890D4C4D14}" dt="2022-08-03T13:38:53.208" v="6522" actId="1076"/>
          <ac:picMkLst>
            <pc:docMk/>
            <pc:sldMk cId="1139776476" sldId="306"/>
            <ac:picMk id="13" creationId="{43CCA54C-F3EC-750C-A220-7F6019B87624}"/>
          </ac:picMkLst>
        </pc:picChg>
      </pc:sldChg>
      <pc:sldChg chg="addSp delSp modSp mod modNotesTx">
        <pc:chgData name="이 예람" userId="b2529dad4e9c6c81" providerId="LiveId" clId="{038223E2-1C36-4C97-B8F4-23890D4C4D14}" dt="2022-08-03T14:15:10.366" v="7980" actId="478"/>
        <pc:sldMkLst>
          <pc:docMk/>
          <pc:sldMk cId="2933865806" sldId="307"/>
        </pc:sldMkLst>
        <pc:spChg chg="add mod">
          <ac:chgData name="이 예람" userId="b2529dad4e9c6c81" providerId="LiveId" clId="{038223E2-1C36-4C97-B8F4-23890D4C4D14}" dt="2022-08-03T13:49:08.268" v="6997" actId="1037"/>
          <ac:spMkLst>
            <pc:docMk/>
            <pc:sldMk cId="2933865806" sldId="307"/>
            <ac:spMk id="14" creationId="{A100589F-183F-2E1B-C73B-EBBF1614DD95}"/>
          </ac:spMkLst>
        </pc:spChg>
        <pc:spChg chg="mod">
          <ac:chgData name="이 예람" userId="b2529dad4e9c6c81" providerId="LiveId" clId="{038223E2-1C36-4C97-B8F4-23890D4C4D14}" dt="2022-08-03T13:41:19.211" v="6720" actId="14100"/>
          <ac:spMkLst>
            <pc:docMk/>
            <pc:sldMk cId="2933865806" sldId="307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13:54:26.486" v="7065" actId="14100"/>
          <ac:spMkLst>
            <pc:docMk/>
            <pc:sldMk cId="2933865806" sldId="307"/>
            <ac:spMk id="18" creationId="{546F902E-9C97-A3F8-7FEA-06623FD04AD6}"/>
          </ac:spMkLst>
        </pc:spChg>
        <pc:spChg chg="add mod">
          <ac:chgData name="이 예람" userId="b2529dad4e9c6c81" providerId="LiveId" clId="{038223E2-1C36-4C97-B8F4-23890D4C4D14}" dt="2022-08-03T14:12:25.395" v="7978" actId="14100"/>
          <ac:spMkLst>
            <pc:docMk/>
            <pc:sldMk cId="2933865806" sldId="307"/>
            <ac:spMk id="19" creationId="{38C2C629-CD3F-3516-FBCC-679532DCEA9A}"/>
          </ac:spMkLst>
        </pc:spChg>
        <pc:spChg chg="add mod">
          <ac:chgData name="이 예람" userId="b2529dad4e9c6c81" providerId="LiveId" clId="{038223E2-1C36-4C97-B8F4-23890D4C4D14}" dt="2022-08-03T13:54:55.534" v="7082" actId="1036"/>
          <ac:spMkLst>
            <pc:docMk/>
            <pc:sldMk cId="2933865806" sldId="307"/>
            <ac:spMk id="20" creationId="{0C5A593F-917E-D96F-AB75-66565C7BA522}"/>
          </ac:spMkLst>
        </pc:spChg>
        <pc:spChg chg="add del mod">
          <ac:chgData name="이 예람" userId="b2529dad4e9c6c81" providerId="LiveId" clId="{038223E2-1C36-4C97-B8F4-23890D4C4D14}" dt="2022-08-03T13:55:03.235" v="7086"/>
          <ac:spMkLst>
            <pc:docMk/>
            <pc:sldMk cId="2933865806" sldId="307"/>
            <ac:spMk id="21" creationId="{F8F3E18A-8B3B-0E1C-0B7C-23A1175990D3}"/>
          </ac:spMkLst>
        </pc:spChg>
        <pc:spChg chg="add mod">
          <ac:chgData name="이 예람" userId="b2529dad4e9c6c81" providerId="LiveId" clId="{038223E2-1C36-4C97-B8F4-23890D4C4D14}" dt="2022-08-03T13:56:34.318" v="7297" actId="20577"/>
          <ac:spMkLst>
            <pc:docMk/>
            <pc:sldMk cId="2933865806" sldId="307"/>
            <ac:spMk id="22" creationId="{E2969AF8-E5F3-9813-1A5B-47BB80FAB6A7}"/>
          </ac:spMkLst>
        </pc:spChg>
        <pc:spChg chg="add mod">
          <ac:chgData name="이 예람" userId="b2529dad4e9c6c81" providerId="LiveId" clId="{038223E2-1C36-4C97-B8F4-23890D4C4D14}" dt="2022-08-03T13:56:15.598" v="7232" actId="14100"/>
          <ac:spMkLst>
            <pc:docMk/>
            <pc:sldMk cId="2933865806" sldId="307"/>
            <ac:spMk id="23" creationId="{FFC076DA-A911-12A6-8925-E11F760961E7}"/>
          </ac:spMkLst>
        </pc:spChg>
        <pc:spChg chg="mod">
          <ac:chgData name="이 예람" userId="b2529dad4e9c6c81" providerId="LiveId" clId="{038223E2-1C36-4C97-B8F4-23890D4C4D14}" dt="2022-08-03T13:48:13.189" v="6802" actId="113"/>
          <ac:spMkLst>
            <pc:docMk/>
            <pc:sldMk cId="2933865806" sldId="307"/>
            <ac:spMk id="25" creationId="{284B0C97-9493-3997-E348-98E781EEA388}"/>
          </ac:spMkLst>
        </pc:spChg>
        <pc:spChg chg="del">
          <ac:chgData name="이 예람" userId="b2529dad4e9c6c81" providerId="LiveId" clId="{038223E2-1C36-4C97-B8F4-23890D4C4D14}" dt="2022-08-03T13:48:46.993" v="6931" actId="478"/>
          <ac:spMkLst>
            <pc:docMk/>
            <pc:sldMk cId="2933865806" sldId="307"/>
            <ac:spMk id="30" creationId="{FA36DA3C-FD47-6A05-9FE4-FE02F8310DCD}"/>
          </ac:spMkLst>
        </pc:spChg>
        <pc:picChg chg="add mod modCrop">
          <ac:chgData name="이 예람" userId="b2529dad4e9c6c81" providerId="LiveId" clId="{038223E2-1C36-4C97-B8F4-23890D4C4D14}" dt="2022-08-03T13:56:41.001" v="7300" actId="14100"/>
          <ac:picMkLst>
            <pc:docMk/>
            <pc:sldMk cId="2933865806" sldId="307"/>
            <ac:picMk id="3" creationId="{6E151C92-787C-A3C2-F9DB-C6C31CD5B165}"/>
          </ac:picMkLst>
        </pc:picChg>
        <pc:picChg chg="del">
          <ac:chgData name="이 예람" userId="b2529dad4e9c6c81" providerId="LiveId" clId="{038223E2-1C36-4C97-B8F4-23890D4C4D14}" dt="2022-08-03T13:47:26.155" v="6724" actId="478"/>
          <ac:picMkLst>
            <pc:docMk/>
            <pc:sldMk cId="2933865806" sldId="307"/>
            <ac:picMk id="4" creationId="{B8328094-1A86-F4C8-32CE-5C7DC9E351C7}"/>
          </ac:picMkLst>
        </pc:picChg>
        <pc:picChg chg="add mod modCrop">
          <ac:chgData name="이 예람" userId="b2529dad4e9c6c81" providerId="LiveId" clId="{038223E2-1C36-4C97-B8F4-23890D4C4D14}" dt="2022-08-03T13:54:30.096" v="7067" actId="1076"/>
          <ac:picMkLst>
            <pc:docMk/>
            <pc:sldMk cId="2933865806" sldId="307"/>
            <ac:picMk id="8" creationId="{E8946360-F484-99A8-E706-0E39EB691264}"/>
          </ac:picMkLst>
        </pc:picChg>
        <pc:picChg chg="del">
          <ac:chgData name="이 예람" userId="b2529dad4e9c6c81" providerId="LiveId" clId="{038223E2-1C36-4C97-B8F4-23890D4C4D14}" dt="2022-08-03T13:48:46.993" v="6931" actId="478"/>
          <ac:picMkLst>
            <pc:docMk/>
            <pc:sldMk cId="2933865806" sldId="307"/>
            <ac:picMk id="9" creationId="{EC75825C-EC37-F79B-94DB-386D9772587E}"/>
          </ac:picMkLst>
        </pc:picChg>
        <pc:picChg chg="del">
          <ac:chgData name="이 예람" userId="b2529dad4e9c6c81" providerId="LiveId" clId="{038223E2-1C36-4C97-B8F4-23890D4C4D14}" dt="2022-08-03T13:48:46.993" v="6931" actId="478"/>
          <ac:picMkLst>
            <pc:docMk/>
            <pc:sldMk cId="2933865806" sldId="307"/>
            <ac:picMk id="11" creationId="{3FD40C1B-C517-A3C9-7FE1-DDBC10CF53E2}"/>
          </ac:picMkLst>
        </pc:picChg>
        <pc:picChg chg="add del mod modCrop">
          <ac:chgData name="이 예람" userId="b2529dad4e9c6c81" providerId="LiveId" clId="{038223E2-1C36-4C97-B8F4-23890D4C4D14}" dt="2022-08-03T14:12:00.528" v="7967" actId="478"/>
          <ac:picMkLst>
            <pc:docMk/>
            <pc:sldMk cId="2933865806" sldId="307"/>
            <ac:picMk id="12" creationId="{2DEAC236-A811-8D29-8EFC-A9C5C0AB2C90}"/>
          </ac:picMkLst>
        </pc:picChg>
        <pc:picChg chg="del">
          <ac:chgData name="이 예람" userId="b2529dad4e9c6c81" providerId="LiveId" clId="{038223E2-1C36-4C97-B8F4-23890D4C4D14}" dt="2022-08-03T13:48:46.993" v="6931" actId="478"/>
          <ac:picMkLst>
            <pc:docMk/>
            <pc:sldMk cId="2933865806" sldId="307"/>
            <ac:picMk id="13" creationId="{A0A7F6CE-F3BB-4B18-4E78-56965D8F0C57}"/>
          </ac:picMkLst>
        </pc:picChg>
        <pc:picChg chg="add mod ord modCrop">
          <ac:chgData name="이 예람" userId="b2529dad4e9c6c81" providerId="LiveId" clId="{038223E2-1C36-4C97-B8F4-23890D4C4D14}" dt="2022-08-03T14:12:19.937" v="7976" actId="1076"/>
          <ac:picMkLst>
            <pc:docMk/>
            <pc:sldMk cId="2933865806" sldId="307"/>
            <ac:picMk id="17" creationId="{D5CF939C-A852-AE15-2020-205B1DE000D4}"/>
          </ac:picMkLst>
        </pc:picChg>
        <pc:picChg chg="add del">
          <ac:chgData name="이 예람" userId="b2529dad4e9c6c81" providerId="LiveId" clId="{038223E2-1C36-4C97-B8F4-23890D4C4D14}" dt="2022-08-03T14:15:10.366" v="7980" actId="478"/>
          <ac:picMkLst>
            <pc:docMk/>
            <pc:sldMk cId="2933865806" sldId="307"/>
            <ac:picMk id="26" creationId="{DE2EBCF0-F556-5C42-389B-C4533CF85BDD}"/>
          </ac:picMkLst>
        </pc:picChg>
      </pc:sldChg>
      <pc:sldChg chg="addSp delSp modSp mod modNotesTx">
        <pc:chgData name="이 예람" userId="b2529dad4e9c6c81" providerId="LiveId" clId="{038223E2-1C36-4C97-B8F4-23890D4C4D14}" dt="2022-08-03T15:19:01.568" v="8723" actId="20577"/>
        <pc:sldMkLst>
          <pc:docMk/>
          <pc:sldMk cId="2423122452" sldId="308"/>
        </pc:sldMkLst>
        <pc:spChg chg="add del">
          <ac:chgData name="이 예람" userId="b2529dad4e9c6c81" providerId="LiveId" clId="{038223E2-1C36-4C97-B8F4-23890D4C4D14}" dt="2022-08-03T15:14:36.494" v="8413" actId="478"/>
          <ac:spMkLst>
            <pc:docMk/>
            <pc:sldMk cId="2423122452" sldId="308"/>
            <ac:spMk id="10" creationId="{52DFCCD1-E64A-72B4-162F-740FC46249F4}"/>
          </ac:spMkLst>
        </pc:spChg>
        <pc:spChg chg="add del mod">
          <ac:chgData name="이 예람" userId="b2529dad4e9c6c81" providerId="LiveId" clId="{038223E2-1C36-4C97-B8F4-23890D4C4D14}" dt="2022-08-03T15:14:59.439" v="8422" actId="478"/>
          <ac:spMkLst>
            <pc:docMk/>
            <pc:sldMk cId="2423122452" sldId="308"/>
            <ac:spMk id="12" creationId="{4A097F6F-4630-4765-3636-F43666EFF85C}"/>
          </ac:spMkLst>
        </pc:spChg>
        <pc:spChg chg="add mod">
          <ac:chgData name="이 예람" userId="b2529dad4e9c6c81" providerId="LiveId" clId="{038223E2-1C36-4C97-B8F4-23890D4C4D14}" dt="2022-08-03T15:18:28.852" v="8565" actId="403"/>
          <ac:spMkLst>
            <pc:docMk/>
            <pc:sldMk cId="2423122452" sldId="308"/>
            <ac:spMk id="13" creationId="{76597230-2895-DAF0-1708-969DA8285897}"/>
          </ac:spMkLst>
        </pc:spChg>
        <pc:spChg chg="mod">
          <ac:chgData name="이 예람" userId="b2529dad4e9c6c81" providerId="LiveId" clId="{038223E2-1C36-4C97-B8F4-23890D4C4D14}" dt="2022-08-03T14:16:21.364" v="8078" actId="20577"/>
          <ac:spMkLst>
            <pc:docMk/>
            <pc:sldMk cId="2423122452" sldId="308"/>
            <ac:spMk id="14" creationId="{D41F590C-02A2-0AD2-C0AB-F19DBD40C544}"/>
          </ac:spMkLst>
        </pc:spChg>
        <pc:spChg chg="mod">
          <ac:chgData name="이 예람" userId="b2529dad4e9c6c81" providerId="LiveId" clId="{038223E2-1C36-4C97-B8F4-23890D4C4D14}" dt="2022-08-03T14:16:29.992" v="8118"/>
          <ac:spMkLst>
            <pc:docMk/>
            <pc:sldMk cId="2423122452" sldId="308"/>
            <ac:spMk id="16" creationId="{C38B75EC-95B8-01B7-FC67-4A8FFE6CBD1A}"/>
          </ac:spMkLst>
        </pc:spChg>
        <pc:spChg chg="mod">
          <ac:chgData name="이 예람" userId="b2529dad4e9c6c81" providerId="LiveId" clId="{038223E2-1C36-4C97-B8F4-23890D4C4D14}" dt="2022-08-03T15:16:21.316" v="8564" actId="1035"/>
          <ac:spMkLst>
            <pc:docMk/>
            <pc:sldMk cId="2423122452" sldId="308"/>
            <ac:spMk id="17" creationId="{C98D224B-0190-5B1A-B969-BC60438EBFCF}"/>
          </ac:spMkLst>
        </pc:spChg>
        <pc:spChg chg="mod">
          <ac:chgData name="이 예람" userId="b2529dad4e9c6c81" providerId="LiveId" clId="{038223E2-1C36-4C97-B8F4-23890D4C4D14}" dt="2022-08-03T15:16:21.316" v="8564" actId="1035"/>
          <ac:spMkLst>
            <pc:docMk/>
            <pc:sldMk cId="2423122452" sldId="308"/>
            <ac:spMk id="18" creationId="{C85D722C-8234-EE98-BAD3-96F3BCA54485}"/>
          </ac:spMkLst>
        </pc:spChg>
        <pc:picChg chg="del">
          <ac:chgData name="이 예람" userId="b2529dad4e9c6c81" providerId="LiveId" clId="{038223E2-1C36-4C97-B8F4-23890D4C4D14}" dt="2022-08-03T14:16:30.758" v="8119" actId="478"/>
          <ac:picMkLst>
            <pc:docMk/>
            <pc:sldMk cId="2423122452" sldId="308"/>
            <ac:picMk id="2050" creationId="{C355F126-C7D3-055D-5341-D15CE3B0E5E2}"/>
          </ac:picMkLst>
        </pc:picChg>
      </pc:sldChg>
      <pc:sldChg chg="addSp delSp modSp mod">
        <pc:chgData name="이 예람" userId="b2529dad4e9c6c81" providerId="LiveId" clId="{038223E2-1C36-4C97-B8F4-23890D4C4D14}" dt="2022-08-03T15:27:57.606" v="9097" actId="1076"/>
        <pc:sldMkLst>
          <pc:docMk/>
          <pc:sldMk cId="4004858449" sldId="309"/>
        </pc:sldMkLst>
        <pc:spChg chg="del">
          <ac:chgData name="이 예람" userId="b2529dad4e9c6c81" providerId="LiveId" clId="{038223E2-1C36-4C97-B8F4-23890D4C4D14}" dt="2022-08-03T15:20:42.213" v="8784" actId="478"/>
          <ac:spMkLst>
            <pc:docMk/>
            <pc:sldMk cId="4004858449" sldId="309"/>
            <ac:spMk id="14" creationId="{47C67612-E9C8-81CB-40EA-CAF5A07A0B4A}"/>
          </ac:spMkLst>
        </pc:spChg>
        <pc:spChg chg="mod">
          <ac:chgData name="이 예람" userId="b2529dad4e9c6c81" providerId="LiveId" clId="{038223E2-1C36-4C97-B8F4-23890D4C4D14}" dt="2022-08-03T15:19:41.836" v="8783" actId="14100"/>
          <ac:spMkLst>
            <pc:docMk/>
            <pc:sldMk cId="4004858449" sldId="309"/>
            <ac:spMk id="16" creationId="{B2DB562B-6653-AADD-A01F-68ECA0F9AB7B}"/>
          </ac:spMkLst>
        </pc:spChg>
        <pc:spChg chg="del">
          <ac:chgData name="이 예람" userId="b2529dad4e9c6c81" providerId="LiveId" clId="{038223E2-1C36-4C97-B8F4-23890D4C4D14}" dt="2022-08-03T15:20:42.213" v="8784" actId="478"/>
          <ac:spMkLst>
            <pc:docMk/>
            <pc:sldMk cId="4004858449" sldId="309"/>
            <ac:spMk id="18" creationId="{C3F3D0E7-E76D-AE57-5D60-4F53EA129FE9}"/>
          </ac:spMkLst>
        </pc:spChg>
        <pc:spChg chg="del">
          <ac:chgData name="이 예람" userId="b2529dad4e9c6c81" providerId="LiveId" clId="{038223E2-1C36-4C97-B8F4-23890D4C4D14}" dt="2022-08-03T15:20:42.213" v="8784" actId="478"/>
          <ac:spMkLst>
            <pc:docMk/>
            <pc:sldMk cId="4004858449" sldId="309"/>
            <ac:spMk id="20" creationId="{A4CD96BD-99B3-C63B-EE8C-8415583E72F4}"/>
          </ac:spMkLst>
        </pc:spChg>
        <pc:spChg chg="del">
          <ac:chgData name="이 예람" userId="b2529dad4e9c6c81" providerId="LiveId" clId="{038223E2-1C36-4C97-B8F4-23890D4C4D14}" dt="2022-08-03T15:20:42.213" v="8784" actId="478"/>
          <ac:spMkLst>
            <pc:docMk/>
            <pc:sldMk cId="4004858449" sldId="309"/>
            <ac:spMk id="22" creationId="{A9272099-1AA3-FAE5-D506-3ABE4A91A4EB}"/>
          </ac:spMkLst>
        </pc:spChg>
        <pc:spChg chg="del">
          <ac:chgData name="이 예람" userId="b2529dad4e9c6c81" providerId="LiveId" clId="{038223E2-1C36-4C97-B8F4-23890D4C4D14}" dt="2022-08-03T15:20:42.213" v="8784" actId="478"/>
          <ac:spMkLst>
            <pc:docMk/>
            <pc:sldMk cId="4004858449" sldId="309"/>
            <ac:spMk id="23" creationId="{31AC2567-D2B3-D7C5-06B2-F6AD8F28C826}"/>
          </ac:spMkLst>
        </pc:spChg>
        <pc:spChg chg="add mod">
          <ac:chgData name="이 예람" userId="b2529dad4e9c6c81" providerId="LiveId" clId="{038223E2-1C36-4C97-B8F4-23890D4C4D14}" dt="2022-08-03T15:22:23.729" v="8807" actId="20577"/>
          <ac:spMkLst>
            <pc:docMk/>
            <pc:sldMk cId="4004858449" sldId="309"/>
            <ac:spMk id="24" creationId="{2E548544-51CE-9442-9458-6B47140ACFFE}"/>
          </ac:spMkLst>
        </pc:spChg>
        <pc:spChg chg="del">
          <ac:chgData name="이 예람" userId="b2529dad4e9c6c81" providerId="LiveId" clId="{038223E2-1C36-4C97-B8F4-23890D4C4D14}" dt="2022-08-03T15:20:42.213" v="8784" actId="478"/>
          <ac:spMkLst>
            <pc:docMk/>
            <pc:sldMk cId="4004858449" sldId="309"/>
            <ac:spMk id="25" creationId="{284B0C97-9493-3997-E348-98E781EEA388}"/>
          </ac:spMkLst>
        </pc:spChg>
        <pc:spChg chg="add mod">
          <ac:chgData name="이 예람" userId="b2529dad4e9c6c81" providerId="LiveId" clId="{038223E2-1C36-4C97-B8F4-23890D4C4D14}" dt="2022-08-03T15:22:10.820" v="8797" actId="1076"/>
          <ac:spMkLst>
            <pc:docMk/>
            <pc:sldMk cId="4004858449" sldId="309"/>
            <ac:spMk id="27" creationId="{05A36CDC-2A27-63F9-B3DE-4ECC49CE28C1}"/>
          </ac:spMkLst>
        </pc:spChg>
        <pc:spChg chg="del">
          <ac:chgData name="이 예람" userId="b2529dad4e9c6c81" providerId="LiveId" clId="{038223E2-1C36-4C97-B8F4-23890D4C4D14}" dt="2022-08-03T15:22:30.445" v="8809" actId="478"/>
          <ac:spMkLst>
            <pc:docMk/>
            <pc:sldMk cId="4004858449" sldId="309"/>
            <ac:spMk id="28" creationId="{E548284C-AA7B-6372-3679-E227A2C07F6C}"/>
          </ac:spMkLst>
        </pc:spChg>
        <pc:spChg chg="add mod">
          <ac:chgData name="이 예람" userId="b2529dad4e9c6c81" providerId="LiveId" clId="{038223E2-1C36-4C97-B8F4-23890D4C4D14}" dt="2022-08-03T15:27:57.606" v="9097" actId="1076"/>
          <ac:spMkLst>
            <pc:docMk/>
            <pc:sldMk cId="4004858449" sldId="309"/>
            <ac:spMk id="29" creationId="{94AECEA4-87B3-1772-984D-13CEC78FE1AC}"/>
          </ac:spMkLst>
        </pc:spChg>
        <pc:spChg chg="add mod">
          <ac:chgData name="이 예람" userId="b2529dad4e9c6c81" providerId="LiveId" clId="{038223E2-1C36-4C97-B8F4-23890D4C4D14}" dt="2022-08-03T15:24:49.673" v="8914" actId="14100"/>
          <ac:spMkLst>
            <pc:docMk/>
            <pc:sldMk cId="4004858449" sldId="309"/>
            <ac:spMk id="30" creationId="{F22B3ED8-E787-DE0D-E312-D833EC9269FF}"/>
          </ac:spMkLst>
        </pc:spChg>
        <pc:spChg chg="add mod">
          <ac:chgData name="이 예람" userId="b2529dad4e9c6c81" providerId="LiveId" clId="{038223E2-1C36-4C97-B8F4-23890D4C4D14}" dt="2022-08-03T15:24:57.820" v="8945" actId="1036"/>
          <ac:spMkLst>
            <pc:docMk/>
            <pc:sldMk cId="4004858449" sldId="309"/>
            <ac:spMk id="31" creationId="{E11BE39C-98D1-34EF-5168-D34ABB4D9E5D}"/>
          </ac:spMkLst>
        </pc:spChg>
        <pc:spChg chg="add mod">
          <ac:chgData name="이 예람" userId="b2529dad4e9c6c81" providerId="LiveId" clId="{038223E2-1C36-4C97-B8F4-23890D4C4D14}" dt="2022-08-03T15:25:02.599" v="8946" actId="1076"/>
          <ac:spMkLst>
            <pc:docMk/>
            <pc:sldMk cId="4004858449" sldId="309"/>
            <ac:spMk id="33" creationId="{A6E2AF40-71E1-18A6-7568-2AE44FFE2E8D}"/>
          </ac:spMkLst>
        </pc:spChg>
        <pc:spChg chg="add mod">
          <ac:chgData name="이 예람" userId="b2529dad4e9c6c81" providerId="LiveId" clId="{038223E2-1C36-4C97-B8F4-23890D4C4D14}" dt="2022-08-03T15:26:37.039" v="8969" actId="14100"/>
          <ac:spMkLst>
            <pc:docMk/>
            <pc:sldMk cId="4004858449" sldId="309"/>
            <ac:spMk id="34" creationId="{C0DBA43F-B0B3-8179-AEE6-F261578AE815}"/>
          </ac:spMkLst>
        </pc:spChg>
        <pc:spChg chg="add mod">
          <ac:chgData name="이 예람" userId="b2529dad4e9c6c81" providerId="LiveId" clId="{038223E2-1C36-4C97-B8F4-23890D4C4D14}" dt="2022-08-03T15:26:41.289" v="8970" actId="1076"/>
          <ac:spMkLst>
            <pc:docMk/>
            <pc:sldMk cId="4004858449" sldId="309"/>
            <ac:spMk id="35" creationId="{85A27873-4AA7-5982-526A-3841244594AF}"/>
          </ac:spMkLst>
        </pc:spChg>
        <pc:spChg chg="add mod">
          <ac:chgData name="이 예람" userId="b2529dad4e9c6c81" providerId="LiveId" clId="{038223E2-1C36-4C97-B8F4-23890D4C4D14}" dt="2022-08-03T15:27:09.966" v="8996" actId="20577"/>
          <ac:spMkLst>
            <pc:docMk/>
            <pc:sldMk cId="4004858449" sldId="309"/>
            <ac:spMk id="36" creationId="{9AE2268C-C1B6-36AD-968F-9CD14AA6763A}"/>
          </ac:spMkLst>
        </pc:spChg>
        <pc:spChg chg="add mod">
          <ac:chgData name="이 예람" userId="b2529dad4e9c6c81" providerId="LiveId" clId="{038223E2-1C36-4C97-B8F4-23890D4C4D14}" dt="2022-08-03T15:27:53.353" v="9096" actId="1076"/>
          <ac:spMkLst>
            <pc:docMk/>
            <pc:sldMk cId="4004858449" sldId="309"/>
            <ac:spMk id="37" creationId="{CA250BA8-040B-0B35-EE37-CA17DCFAB224}"/>
          </ac:spMkLst>
        </pc:spChg>
        <pc:picChg chg="del">
          <ac:chgData name="이 예람" userId="b2529dad4e9c6c81" providerId="LiveId" clId="{038223E2-1C36-4C97-B8F4-23890D4C4D14}" dt="2022-08-03T15:20:42.213" v="8784" actId="478"/>
          <ac:picMkLst>
            <pc:docMk/>
            <pc:sldMk cId="4004858449" sldId="309"/>
            <ac:picMk id="3" creationId="{B5193F46-F315-C46E-AA9A-70031EE4C46A}"/>
          </ac:picMkLst>
        </pc:picChg>
        <pc:picChg chg="add mod modCrop">
          <ac:chgData name="이 예람" userId="b2529dad4e9c6c81" providerId="LiveId" clId="{038223E2-1C36-4C97-B8F4-23890D4C4D14}" dt="2022-08-03T15:22:27.290" v="8808" actId="1076"/>
          <ac:picMkLst>
            <pc:docMk/>
            <pc:sldMk cId="4004858449" sldId="309"/>
            <ac:picMk id="4" creationId="{450F43FB-73DB-7EF3-674E-F3252828F35C}"/>
          </ac:picMkLst>
        </pc:picChg>
        <pc:picChg chg="del">
          <ac:chgData name="이 예람" userId="b2529dad4e9c6c81" providerId="LiveId" clId="{038223E2-1C36-4C97-B8F4-23890D4C4D14}" dt="2022-08-03T15:20:42.213" v="8784" actId="478"/>
          <ac:picMkLst>
            <pc:docMk/>
            <pc:sldMk cId="4004858449" sldId="309"/>
            <ac:picMk id="8" creationId="{DBEF3338-B79E-F3A9-A848-0DF178D9F496}"/>
          </ac:picMkLst>
        </pc:picChg>
        <pc:picChg chg="add mod modCrop">
          <ac:chgData name="이 예람" userId="b2529dad4e9c6c81" providerId="LiveId" clId="{038223E2-1C36-4C97-B8F4-23890D4C4D14}" dt="2022-08-03T15:24:44.937" v="8912" actId="14100"/>
          <ac:picMkLst>
            <pc:docMk/>
            <pc:sldMk cId="4004858449" sldId="309"/>
            <ac:picMk id="9" creationId="{F53C68A2-06F7-5806-F2D5-BCBC17683E7B}"/>
          </ac:picMkLst>
        </pc:picChg>
        <pc:picChg chg="add mod ord modCrop">
          <ac:chgData name="이 예람" userId="b2529dad4e9c6c81" providerId="LiveId" clId="{038223E2-1C36-4C97-B8F4-23890D4C4D14}" dt="2022-08-03T15:26:32.303" v="8967" actId="167"/>
          <ac:picMkLst>
            <pc:docMk/>
            <pc:sldMk cId="4004858449" sldId="309"/>
            <ac:picMk id="11" creationId="{A083D034-E51A-2CCE-60F0-7D4B342C1C39}"/>
          </ac:picMkLst>
        </pc:picChg>
        <pc:picChg chg="del">
          <ac:chgData name="이 예람" userId="b2529dad4e9c6c81" providerId="LiveId" clId="{038223E2-1C36-4C97-B8F4-23890D4C4D14}" dt="2022-08-03T15:20:42.213" v="8784" actId="478"/>
          <ac:picMkLst>
            <pc:docMk/>
            <pc:sldMk cId="4004858449" sldId="309"/>
            <ac:picMk id="13" creationId="{3C1A0427-9DB1-B420-DC5D-8A504C7D2CEA}"/>
          </ac:picMkLst>
        </pc:picChg>
        <pc:picChg chg="del">
          <ac:chgData name="이 예람" userId="b2529dad4e9c6c81" providerId="LiveId" clId="{038223E2-1C36-4C97-B8F4-23890D4C4D14}" dt="2022-08-03T15:20:42.213" v="8784" actId="478"/>
          <ac:picMkLst>
            <pc:docMk/>
            <pc:sldMk cId="4004858449" sldId="309"/>
            <ac:picMk id="17" creationId="{6217D368-9F98-A623-1551-CD9273971817}"/>
          </ac:picMkLst>
        </pc:picChg>
        <pc:picChg chg="add del mod">
          <ac:chgData name="이 예람" userId="b2529dad4e9c6c81" providerId="LiveId" clId="{038223E2-1C36-4C97-B8F4-23890D4C4D14}" dt="2022-08-03T15:22:13.247" v="8798" actId="478"/>
          <ac:picMkLst>
            <pc:docMk/>
            <pc:sldMk cId="4004858449" sldId="309"/>
            <ac:picMk id="21" creationId="{D7E1DE60-D375-6A33-F1BB-9DB46FC6BDEE}"/>
          </ac:picMkLst>
        </pc:picChg>
        <pc:picChg chg="del">
          <ac:chgData name="이 예람" userId="b2529dad4e9c6c81" providerId="LiveId" clId="{038223E2-1C36-4C97-B8F4-23890D4C4D14}" dt="2022-08-03T15:22:30.445" v="8809" actId="478"/>
          <ac:picMkLst>
            <pc:docMk/>
            <pc:sldMk cId="4004858449" sldId="309"/>
            <ac:picMk id="26" creationId="{AF423348-52E5-406E-850C-D3522379E0DA}"/>
          </ac:picMkLst>
        </pc:picChg>
        <pc:picChg chg="add del mod">
          <ac:chgData name="이 예람" userId="b2529dad4e9c6c81" providerId="LiveId" clId="{038223E2-1C36-4C97-B8F4-23890D4C4D14}" dt="2022-08-03T15:26:26.188" v="8964" actId="478"/>
          <ac:picMkLst>
            <pc:docMk/>
            <pc:sldMk cId="4004858449" sldId="309"/>
            <ac:picMk id="32" creationId="{F399CD8F-5CBA-BA77-3B76-9B7B8C9CCD6B}"/>
          </ac:picMkLst>
        </pc:picChg>
      </pc:sldChg>
      <pc:sldChg chg="del">
        <pc:chgData name="이 예람" userId="b2529dad4e9c6c81" providerId="LiveId" clId="{038223E2-1C36-4C97-B8F4-23890D4C4D14}" dt="2022-08-03T15:28:02.981" v="9098" actId="47"/>
        <pc:sldMkLst>
          <pc:docMk/>
          <pc:sldMk cId="3897077718" sldId="310"/>
        </pc:sldMkLst>
      </pc:sldChg>
      <pc:sldChg chg="addSp delSp modSp mod modNotesTx">
        <pc:chgData name="이 예람" userId="b2529dad4e9c6c81" providerId="LiveId" clId="{038223E2-1C36-4C97-B8F4-23890D4C4D14}" dt="2022-08-03T15:50:07.635" v="9845" actId="20577"/>
        <pc:sldMkLst>
          <pc:docMk/>
          <pc:sldMk cId="2199701647" sldId="311"/>
        </pc:sldMkLst>
        <pc:spChg chg="add mod">
          <ac:chgData name="이 예람" userId="b2529dad4e9c6c81" providerId="LiveId" clId="{038223E2-1C36-4C97-B8F4-23890D4C4D14}" dt="2022-08-03T15:34:56.809" v="9377" actId="20577"/>
          <ac:spMkLst>
            <pc:docMk/>
            <pc:sldMk cId="2199701647" sldId="311"/>
            <ac:spMk id="14" creationId="{172FDD95-8AB4-4043-A65E-BEA5C1E8AFE0}"/>
          </ac:spMkLst>
        </pc:spChg>
        <pc:spChg chg="mod">
          <ac:chgData name="이 예람" userId="b2529dad4e9c6c81" providerId="LiveId" clId="{038223E2-1C36-4C97-B8F4-23890D4C4D14}" dt="2022-08-03T15:28:14.628" v="9119" actId="14100"/>
          <ac:spMkLst>
            <pc:docMk/>
            <pc:sldMk cId="2199701647" sldId="311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15:50:07.635" v="9845" actId="20577"/>
          <ac:spMkLst>
            <pc:docMk/>
            <pc:sldMk cId="2199701647" sldId="311"/>
            <ac:spMk id="17" creationId="{D8940BFB-A60F-FFDB-1315-E1D01640BFC0}"/>
          </ac:spMkLst>
        </pc:spChg>
        <pc:spChg chg="del">
          <ac:chgData name="이 예람" userId="b2529dad4e9c6c81" providerId="LiveId" clId="{038223E2-1C36-4C97-B8F4-23890D4C4D14}" dt="2022-08-03T15:31:19.265" v="9121" actId="478"/>
          <ac:spMkLst>
            <pc:docMk/>
            <pc:sldMk cId="2199701647" sldId="311"/>
            <ac:spMk id="18" creationId="{8D26FE36-FA0C-950F-AA8A-CB5BDB16A850}"/>
          </ac:spMkLst>
        </pc:spChg>
        <pc:spChg chg="del">
          <ac:chgData name="이 예람" userId="b2529dad4e9c6c81" providerId="LiveId" clId="{038223E2-1C36-4C97-B8F4-23890D4C4D14}" dt="2022-08-03T15:31:17.401" v="9120" actId="478"/>
          <ac:spMkLst>
            <pc:docMk/>
            <pc:sldMk cId="2199701647" sldId="311"/>
            <ac:spMk id="25" creationId="{284B0C97-9493-3997-E348-98E781EEA388}"/>
          </ac:spMkLst>
        </pc:spChg>
        <pc:spChg chg="del">
          <ac:chgData name="이 예람" userId="b2529dad4e9c6c81" providerId="LiveId" clId="{038223E2-1C36-4C97-B8F4-23890D4C4D14}" dt="2022-08-03T15:31:19.265" v="9121" actId="478"/>
          <ac:spMkLst>
            <pc:docMk/>
            <pc:sldMk cId="2199701647" sldId="311"/>
            <ac:spMk id="30" creationId="{FA36DA3C-FD47-6A05-9FE4-FE02F8310DCD}"/>
          </ac:spMkLst>
        </pc:spChg>
        <pc:picChg chg="add mod modCrop">
          <ac:chgData name="이 예람" userId="b2529dad4e9c6c81" providerId="LiveId" clId="{038223E2-1C36-4C97-B8F4-23890D4C4D14}" dt="2022-08-03T15:35:09.236" v="9422" actId="1076"/>
          <ac:picMkLst>
            <pc:docMk/>
            <pc:sldMk cId="2199701647" sldId="311"/>
            <ac:picMk id="3" creationId="{AA934810-53FA-5566-2F8E-14861E16B666}"/>
          </ac:picMkLst>
        </pc:picChg>
        <pc:picChg chg="add mod modCrop">
          <ac:chgData name="이 예람" userId="b2529dad4e9c6c81" providerId="LiveId" clId="{038223E2-1C36-4C97-B8F4-23890D4C4D14}" dt="2022-08-03T15:35:10.922" v="9423" actId="1076"/>
          <ac:picMkLst>
            <pc:docMk/>
            <pc:sldMk cId="2199701647" sldId="311"/>
            <ac:picMk id="6" creationId="{929EAD05-6D0D-F005-2AF0-4709434288E7}"/>
          </ac:picMkLst>
        </pc:picChg>
        <pc:picChg chg="del">
          <ac:chgData name="이 예람" userId="b2529dad4e9c6c81" providerId="LiveId" clId="{038223E2-1C36-4C97-B8F4-23890D4C4D14}" dt="2022-08-03T15:31:19.265" v="9121" actId="478"/>
          <ac:picMkLst>
            <pc:docMk/>
            <pc:sldMk cId="2199701647" sldId="311"/>
            <ac:picMk id="9" creationId="{1EB649B4-EAEA-E0EC-0F21-461328AA19BD}"/>
          </ac:picMkLst>
        </pc:picChg>
        <pc:picChg chg="add mod modCrop">
          <ac:chgData name="이 예람" userId="b2529dad4e9c6c81" providerId="LiveId" clId="{038223E2-1C36-4C97-B8F4-23890D4C4D14}" dt="2022-08-03T15:49:31.281" v="9782" actId="1076"/>
          <ac:picMkLst>
            <pc:docMk/>
            <pc:sldMk cId="2199701647" sldId="311"/>
            <ac:picMk id="10" creationId="{32533AC8-9315-9143-5BD7-788A7541150B}"/>
          </ac:picMkLst>
        </pc:picChg>
        <pc:picChg chg="del">
          <ac:chgData name="이 예람" userId="b2529dad4e9c6c81" providerId="LiveId" clId="{038223E2-1C36-4C97-B8F4-23890D4C4D14}" dt="2022-08-03T15:31:19.265" v="9121" actId="478"/>
          <ac:picMkLst>
            <pc:docMk/>
            <pc:sldMk cId="2199701647" sldId="311"/>
            <ac:picMk id="11" creationId="{76AF4B05-3985-9F35-311F-F7DF38FE27A5}"/>
          </ac:picMkLst>
        </pc:picChg>
        <pc:picChg chg="del mod">
          <ac:chgData name="이 예람" userId="b2529dad4e9c6c81" providerId="LiveId" clId="{038223E2-1C36-4C97-B8F4-23890D4C4D14}" dt="2022-08-03T15:34:41.492" v="9375" actId="478"/>
          <ac:picMkLst>
            <pc:docMk/>
            <pc:sldMk cId="2199701647" sldId="311"/>
            <ac:picMk id="13" creationId="{D4E06239-594B-CE81-F245-E89F9A5505D7}"/>
          </ac:picMkLst>
        </pc:picChg>
        <pc:picChg chg="del">
          <ac:chgData name="이 예람" userId="b2529dad4e9c6c81" providerId="LiveId" clId="{038223E2-1C36-4C97-B8F4-23890D4C4D14}" dt="2022-08-03T15:34:41.492" v="9375" actId="478"/>
          <ac:picMkLst>
            <pc:docMk/>
            <pc:sldMk cId="2199701647" sldId="311"/>
            <ac:picMk id="15" creationId="{D1F65192-C4E4-5BF1-6DF3-818F28801468}"/>
          </ac:picMkLst>
        </pc:picChg>
      </pc:sldChg>
      <pc:sldChg chg="addSp delSp modSp mod">
        <pc:chgData name="이 예람" userId="b2529dad4e9c6c81" providerId="LiveId" clId="{038223E2-1C36-4C97-B8F4-23890D4C4D14}" dt="2022-08-03T16:01:27.119" v="10305" actId="1036"/>
        <pc:sldMkLst>
          <pc:docMk/>
          <pc:sldMk cId="1949857584" sldId="312"/>
        </pc:sldMkLst>
        <pc:spChg chg="del">
          <ac:chgData name="이 예람" userId="b2529dad4e9c6c81" providerId="LiveId" clId="{038223E2-1C36-4C97-B8F4-23890D4C4D14}" dt="2022-08-03T15:39:41.974" v="9446" actId="478"/>
          <ac:spMkLst>
            <pc:docMk/>
            <pc:sldMk cId="1949857584" sldId="312"/>
            <ac:spMk id="14" creationId="{D282C4A9-18D3-8F15-35BE-DF8583430E39}"/>
          </ac:spMkLst>
        </pc:spChg>
        <pc:spChg chg="del">
          <ac:chgData name="이 예람" userId="b2529dad4e9c6c81" providerId="LiveId" clId="{038223E2-1C36-4C97-B8F4-23890D4C4D14}" dt="2022-08-03T15:39:41.974" v="9446" actId="478"/>
          <ac:spMkLst>
            <pc:docMk/>
            <pc:sldMk cId="1949857584" sldId="312"/>
            <ac:spMk id="15" creationId="{4E60542B-688B-3CB2-162B-51C3E190C4AD}"/>
          </ac:spMkLst>
        </pc:spChg>
        <pc:spChg chg="mod">
          <ac:chgData name="이 예람" userId="b2529dad4e9c6c81" providerId="LiveId" clId="{038223E2-1C36-4C97-B8F4-23890D4C4D14}" dt="2022-08-03T15:39:55.220" v="9447" actId="14100"/>
          <ac:spMkLst>
            <pc:docMk/>
            <pc:sldMk cId="1949857584" sldId="312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16:00:48.711" v="10294" actId="1037"/>
          <ac:spMkLst>
            <pc:docMk/>
            <pc:sldMk cId="1949857584" sldId="312"/>
            <ac:spMk id="18" creationId="{7DC694C6-AEAF-B1AD-E8FC-7111C120B6DA}"/>
          </ac:spMkLst>
        </pc:spChg>
        <pc:spChg chg="del">
          <ac:chgData name="이 예람" userId="b2529dad4e9c6c81" providerId="LiveId" clId="{038223E2-1C36-4C97-B8F4-23890D4C4D14}" dt="2022-08-03T15:39:41.974" v="9446" actId="478"/>
          <ac:spMkLst>
            <pc:docMk/>
            <pc:sldMk cId="1949857584" sldId="312"/>
            <ac:spMk id="20" creationId="{A791F542-2DA7-A428-BB01-A92B2202A2BF}"/>
          </ac:spMkLst>
        </pc:spChg>
        <pc:spChg chg="del">
          <ac:chgData name="이 예람" userId="b2529dad4e9c6c81" providerId="LiveId" clId="{038223E2-1C36-4C97-B8F4-23890D4C4D14}" dt="2022-08-03T15:39:41.974" v="9446" actId="478"/>
          <ac:spMkLst>
            <pc:docMk/>
            <pc:sldMk cId="1949857584" sldId="312"/>
            <ac:spMk id="21" creationId="{0ABCDA23-E3FC-FE94-6030-FF2834D9AA41}"/>
          </ac:spMkLst>
        </pc:spChg>
        <pc:spChg chg="add mod">
          <ac:chgData name="이 예람" userId="b2529dad4e9c6c81" providerId="LiveId" clId="{038223E2-1C36-4C97-B8F4-23890D4C4D14}" dt="2022-08-03T15:51:36.527" v="9870" actId="20577"/>
          <ac:spMkLst>
            <pc:docMk/>
            <pc:sldMk cId="1949857584" sldId="312"/>
            <ac:spMk id="22" creationId="{DE146AB9-E7BE-1D90-4AC9-A434B5198666}"/>
          </ac:spMkLst>
        </pc:spChg>
        <pc:spChg chg="add mod">
          <ac:chgData name="이 예람" userId="b2529dad4e9c6c81" providerId="LiveId" clId="{038223E2-1C36-4C97-B8F4-23890D4C4D14}" dt="2022-08-03T16:01:23.857" v="10301" actId="1076"/>
          <ac:spMkLst>
            <pc:docMk/>
            <pc:sldMk cId="1949857584" sldId="312"/>
            <ac:spMk id="23" creationId="{9A3C213A-64B3-03E2-DFAD-0DA1D3A4A7DE}"/>
          </ac:spMkLst>
        </pc:spChg>
        <pc:spChg chg="add mod">
          <ac:chgData name="이 예람" userId="b2529dad4e9c6c81" providerId="LiveId" clId="{038223E2-1C36-4C97-B8F4-23890D4C4D14}" dt="2022-08-03T16:01:27.119" v="10305" actId="1036"/>
          <ac:spMkLst>
            <pc:docMk/>
            <pc:sldMk cId="1949857584" sldId="312"/>
            <ac:spMk id="24" creationId="{FAFA27D8-46B6-4F57-36AC-894098F7E865}"/>
          </ac:spMkLst>
        </pc:spChg>
        <pc:spChg chg="del">
          <ac:chgData name="이 예람" userId="b2529dad4e9c6c81" providerId="LiveId" clId="{038223E2-1C36-4C97-B8F4-23890D4C4D14}" dt="2022-08-03T15:39:41.974" v="9446" actId="478"/>
          <ac:spMkLst>
            <pc:docMk/>
            <pc:sldMk cId="1949857584" sldId="312"/>
            <ac:spMk id="30" creationId="{FA36DA3C-FD47-6A05-9FE4-FE02F8310DCD}"/>
          </ac:spMkLst>
        </pc:spChg>
        <pc:picChg chg="add mod modCrop">
          <ac:chgData name="이 예람" userId="b2529dad4e9c6c81" providerId="LiveId" clId="{038223E2-1C36-4C97-B8F4-23890D4C4D14}" dt="2022-08-03T16:01:21.777" v="10297" actId="1036"/>
          <ac:picMkLst>
            <pc:docMk/>
            <pc:sldMk cId="1949857584" sldId="312"/>
            <ac:picMk id="3" creationId="{EB9A22E5-AC64-32F4-FEA8-81B35EB8FA62}"/>
          </ac:picMkLst>
        </pc:picChg>
        <pc:picChg chg="del">
          <ac:chgData name="이 예람" userId="b2529dad4e9c6c81" providerId="LiveId" clId="{038223E2-1C36-4C97-B8F4-23890D4C4D14}" dt="2022-08-03T15:39:41.974" v="9446" actId="478"/>
          <ac:picMkLst>
            <pc:docMk/>
            <pc:sldMk cId="1949857584" sldId="312"/>
            <ac:picMk id="8" creationId="{967EB6A1-1E30-2897-2A67-FDEA75A2E6AD}"/>
          </ac:picMkLst>
        </pc:picChg>
        <pc:picChg chg="del">
          <ac:chgData name="이 예람" userId="b2529dad4e9c6c81" providerId="LiveId" clId="{038223E2-1C36-4C97-B8F4-23890D4C4D14}" dt="2022-08-03T15:39:41.974" v="9446" actId="478"/>
          <ac:picMkLst>
            <pc:docMk/>
            <pc:sldMk cId="1949857584" sldId="312"/>
            <ac:picMk id="17" creationId="{64B72D27-6BB8-512B-742E-FB11C28D6F43}"/>
          </ac:picMkLst>
        </pc:picChg>
        <pc:picChg chg="del">
          <ac:chgData name="이 예람" userId="b2529dad4e9c6c81" providerId="LiveId" clId="{038223E2-1C36-4C97-B8F4-23890D4C4D14}" dt="2022-08-03T15:39:41.974" v="9446" actId="478"/>
          <ac:picMkLst>
            <pc:docMk/>
            <pc:sldMk cId="1949857584" sldId="312"/>
            <ac:picMk id="19" creationId="{20F250AD-0546-E1CF-77FA-313FBEA66FA6}"/>
          </ac:picMkLst>
        </pc:picChg>
      </pc:sldChg>
      <pc:sldChg chg="addSp delSp modSp mod">
        <pc:chgData name="이 예람" userId="b2529dad4e9c6c81" providerId="LiveId" clId="{038223E2-1C36-4C97-B8F4-23890D4C4D14}" dt="2022-08-03T16:15:53.270" v="10878"/>
        <pc:sldMkLst>
          <pc:docMk/>
          <pc:sldMk cId="3135382313" sldId="313"/>
        </pc:sldMkLst>
        <pc:spChg chg="del">
          <ac:chgData name="이 예람" userId="b2529dad4e9c6c81" providerId="LiveId" clId="{038223E2-1C36-4C97-B8F4-23890D4C4D14}" dt="2022-08-03T16:06:21.709" v="10355" actId="478"/>
          <ac:spMkLst>
            <pc:docMk/>
            <pc:sldMk cId="3135382313" sldId="313"/>
            <ac:spMk id="10" creationId="{6C47E4A3-AFD0-F2E2-3045-C3547EDD0025}"/>
          </ac:spMkLst>
        </pc:spChg>
        <pc:spChg chg="del">
          <ac:chgData name="이 예람" userId="b2529dad4e9c6c81" providerId="LiveId" clId="{038223E2-1C36-4C97-B8F4-23890D4C4D14}" dt="2022-08-03T09:38:41.455" v="2702" actId="21"/>
          <ac:spMkLst>
            <pc:docMk/>
            <pc:sldMk cId="3135382313" sldId="313"/>
            <ac:spMk id="11" creationId="{6487D14B-84BC-8C64-9455-35CEFCE1E048}"/>
          </ac:spMkLst>
        </pc:spChg>
        <pc:spChg chg="del">
          <ac:chgData name="이 예람" userId="b2529dad4e9c6c81" providerId="LiveId" clId="{038223E2-1C36-4C97-B8F4-23890D4C4D14}" dt="2022-08-03T16:06:05.649" v="10349" actId="478"/>
          <ac:spMkLst>
            <pc:docMk/>
            <pc:sldMk cId="3135382313" sldId="313"/>
            <ac:spMk id="12" creationId="{85F3D3E1-3E22-641F-DA6C-B18585F5FD67}"/>
          </ac:spMkLst>
        </pc:spChg>
        <pc:spChg chg="add mod">
          <ac:chgData name="이 예람" userId="b2529dad4e9c6c81" providerId="LiveId" clId="{038223E2-1C36-4C97-B8F4-23890D4C4D14}" dt="2022-08-03T16:07:31.257" v="10398" actId="14100"/>
          <ac:spMkLst>
            <pc:docMk/>
            <pc:sldMk cId="3135382313" sldId="313"/>
            <ac:spMk id="13" creationId="{B667CE2B-6BA1-FBF5-BE46-1F36886C5D40}"/>
          </ac:spMkLst>
        </pc:spChg>
        <pc:spChg chg="add mod">
          <ac:chgData name="이 예람" userId="b2529dad4e9c6c81" providerId="LiveId" clId="{038223E2-1C36-4C97-B8F4-23890D4C4D14}" dt="2022-08-03T16:09:46.046" v="10449" actId="1076"/>
          <ac:spMkLst>
            <pc:docMk/>
            <pc:sldMk cId="3135382313" sldId="313"/>
            <ac:spMk id="14" creationId="{61FA4309-9BFE-99D9-71C3-1238384EC7AE}"/>
          </ac:spMkLst>
        </pc:spChg>
        <pc:spChg chg="add mod">
          <ac:chgData name="이 예람" userId="b2529dad4e9c6c81" providerId="LiveId" clId="{038223E2-1C36-4C97-B8F4-23890D4C4D14}" dt="2022-08-03T16:11:30.331" v="10522" actId="1076"/>
          <ac:spMkLst>
            <pc:docMk/>
            <pc:sldMk cId="3135382313" sldId="313"/>
            <ac:spMk id="15" creationId="{DE214DFD-2A5F-A5B3-FF3B-9AA10EEBE94A}"/>
          </ac:spMkLst>
        </pc:spChg>
        <pc:spChg chg="mod">
          <ac:chgData name="이 예람" userId="b2529dad4e9c6c81" providerId="LiveId" clId="{038223E2-1C36-4C97-B8F4-23890D4C4D14}" dt="2022-08-03T16:02:21.722" v="10344" actId="14100"/>
          <ac:spMkLst>
            <pc:docMk/>
            <pc:sldMk cId="3135382313" sldId="313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16:11:10.561" v="10519" actId="14100"/>
          <ac:spMkLst>
            <pc:docMk/>
            <pc:sldMk cId="3135382313" sldId="313"/>
            <ac:spMk id="17" creationId="{5A56550D-0AD8-657F-4D88-0B0D34013A1B}"/>
          </ac:spMkLst>
        </pc:spChg>
        <pc:spChg chg="add mod">
          <ac:chgData name="이 예람" userId="b2529dad4e9c6c81" providerId="LiveId" clId="{038223E2-1C36-4C97-B8F4-23890D4C4D14}" dt="2022-08-03T16:11:27.919" v="10521" actId="1076"/>
          <ac:spMkLst>
            <pc:docMk/>
            <pc:sldMk cId="3135382313" sldId="313"/>
            <ac:spMk id="18" creationId="{6DB1B8C3-3D24-0816-0653-3CCAE58EC0E7}"/>
          </ac:spMkLst>
        </pc:spChg>
        <pc:spChg chg="add mod">
          <ac:chgData name="이 예람" userId="b2529dad4e9c6c81" providerId="LiveId" clId="{038223E2-1C36-4C97-B8F4-23890D4C4D14}" dt="2022-08-03T16:12:06.260" v="10617"/>
          <ac:spMkLst>
            <pc:docMk/>
            <pc:sldMk cId="3135382313" sldId="313"/>
            <ac:spMk id="19" creationId="{5DB94AD5-7D4D-92F7-15B1-AAAA9204BE38}"/>
          </ac:spMkLst>
        </pc:spChg>
        <pc:spChg chg="add mod">
          <ac:chgData name="이 예람" userId="b2529dad4e9c6c81" providerId="LiveId" clId="{038223E2-1C36-4C97-B8F4-23890D4C4D14}" dt="2022-08-03T16:15:28.415" v="10786" actId="1076"/>
          <ac:spMkLst>
            <pc:docMk/>
            <pc:sldMk cId="3135382313" sldId="313"/>
            <ac:spMk id="20" creationId="{9568C05A-CF9D-8BCB-A31E-3893BBDAAF92}"/>
          </ac:spMkLst>
        </pc:spChg>
        <pc:spChg chg="add mod">
          <ac:chgData name="이 예람" userId="b2529dad4e9c6c81" providerId="LiveId" clId="{038223E2-1C36-4C97-B8F4-23890D4C4D14}" dt="2022-08-03T16:15:53.270" v="10878"/>
          <ac:spMkLst>
            <pc:docMk/>
            <pc:sldMk cId="3135382313" sldId="313"/>
            <ac:spMk id="21" creationId="{E8551FA7-5C85-9C11-F6B4-70121D690CCB}"/>
          </ac:spMkLst>
        </pc:spChg>
        <pc:spChg chg="mod">
          <ac:chgData name="이 예람" userId="b2529dad4e9c6c81" providerId="LiveId" clId="{038223E2-1C36-4C97-B8F4-23890D4C4D14}" dt="2022-08-03T16:06:40.248" v="10373" actId="1035"/>
          <ac:spMkLst>
            <pc:docMk/>
            <pc:sldMk cId="3135382313" sldId="313"/>
            <ac:spMk id="25" creationId="{284B0C97-9493-3997-E348-98E781EEA388}"/>
          </ac:spMkLst>
        </pc:spChg>
        <pc:picChg chg="del">
          <ac:chgData name="이 예람" userId="b2529dad4e9c6c81" providerId="LiveId" clId="{038223E2-1C36-4C97-B8F4-23890D4C4D14}" dt="2022-08-03T16:02:23.059" v="10345" actId="478"/>
          <ac:picMkLst>
            <pc:docMk/>
            <pc:sldMk cId="3135382313" sldId="313"/>
            <ac:picMk id="3" creationId="{84850FEB-733F-0E89-E72D-C3FDF18A05B4}"/>
          </ac:picMkLst>
        </pc:picChg>
        <pc:picChg chg="del">
          <ac:chgData name="이 예람" userId="b2529dad4e9c6c81" providerId="LiveId" clId="{038223E2-1C36-4C97-B8F4-23890D4C4D14}" dt="2022-08-03T16:06:03.356" v="10348" actId="478"/>
          <ac:picMkLst>
            <pc:docMk/>
            <pc:sldMk cId="3135382313" sldId="313"/>
            <ac:picMk id="4" creationId="{D1DE22F1-81C8-81C2-08F0-B7D06DA12307}"/>
          </ac:picMkLst>
        </pc:picChg>
        <pc:picChg chg="add mod modCrop">
          <ac:chgData name="이 예람" userId="b2529dad4e9c6c81" providerId="LiveId" clId="{038223E2-1C36-4C97-B8F4-23890D4C4D14}" dt="2022-08-03T16:10:19.678" v="10452" actId="1076"/>
          <ac:picMkLst>
            <pc:docMk/>
            <pc:sldMk cId="3135382313" sldId="313"/>
            <ac:picMk id="6" creationId="{60912CF6-5AFE-B21B-4DAD-7D62BBCED68B}"/>
          </ac:picMkLst>
        </pc:picChg>
      </pc:sldChg>
      <pc:sldChg chg="addSp delSp modSp mod">
        <pc:chgData name="이 예람" userId="b2529dad4e9c6c81" providerId="LiveId" clId="{038223E2-1C36-4C97-B8F4-23890D4C4D14}" dt="2022-08-03T16:19:09.870" v="11011" actId="14100"/>
        <pc:sldMkLst>
          <pc:docMk/>
          <pc:sldMk cId="3036468940" sldId="314"/>
        </pc:sldMkLst>
        <pc:spChg chg="del">
          <ac:chgData name="이 예람" userId="b2529dad4e9c6c81" providerId="LiveId" clId="{038223E2-1C36-4C97-B8F4-23890D4C4D14}" dt="2022-08-03T16:17:58.527" v="10941" actId="478"/>
          <ac:spMkLst>
            <pc:docMk/>
            <pc:sldMk cId="3036468940" sldId="314"/>
            <ac:spMk id="2" creationId="{89B52827-70D1-E27B-323E-BE8792753032}"/>
          </ac:spMkLst>
        </pc:spChg>
        <pc:spChg chg="del">
          <ac:chgData name="이 예람" userId="b2529dad4e9c6c81" providerId="LiveId" clId="{038223E2-1C36-4C97-B8F4-23890D4C4D14}" dt="2022-08-03T16:17:58.527" v="10941" actId="478"/>
          <ac:spMkLst>
            <pc:docMk/>
            <pc:sldMk cId="3036468940" sldId="314"/>
            <ac:spMk id="9" creationId="{8FAE79B6-E1AC-A8AC-814C-353A22377122}"/>
          </ac:spMkLst>
        </pc:spChg>
        <pc:spChg chg="add mod">
          <ac:chgData name="이 예람" userId="b2529dad4e9c6c81" providerId="LiveId" clId="{038223E2-1C36-4C97-B8F4-23890D4C4D14}" dt="2022-08-03T16:19:09.870" v="11011" actId="14100"/>
          <ac:spMkLst>
            <pc:docMk/>
            <pc:sldMk cId="3036468940" sldId="314"/>
            <ac:spMk id="11" creationId="{ACF102B6-A721-CCA9-BF58-00807F1D7C27}"/>
          </ac:spMkLst>
        </pc:spChg>
        <pc:spChg chg="mod">
          <ac:chgData name="이 예람" userId="b2529dad4e9c6c81" providerId="LiveId" clId="{038223E2-1C36-4C97-B8F4-23890D4C4D14}" dt="2022-08-03T16:16:12.489" v="10933" actId="14100"/>
          <ac:spMkLst>
            <pc:docMk/>
            <pc:sldMk cId="3036468940" sldId="314"/>
            <ac:spMk id="16" creationId="{B2DB562B-6653-AADD-A01F-68ECA0F9AB7B}"/>
          </ac:spMkLst>
        </pc:spChg>
        <pc:picChg chg="add mod modCrop">
          <ac:chgData name="이 예람" userId="b2529dad4e9c6c81" providerId="LiveId" clId="{038223E2-1C36-4C97-B8F4-23890D4C4D14}" dt="2022-08-03T16:18:04.166" v="10944" actId="14100"/>
          <ac:picMkLst>
            <pc:docMk/>
            <pc:sldMk cId="3036468940" sldId="314"/>
            <ac:picMk id="4" creationId="{0A9FA475-9EFB-5167-5ECE-377ECAA2377D}"/>
          </ac:picMkLst>
        </pc:picChg>
        <pc:picChg chg="del">
          <ac:chgData name="이 예람" userId="b2529dad4e9c6c81" providerId="LiveId" clId="{038223E2-1C36-4C97-B8F4-23890D4C4D14}" dt="2022-08-03T16:16:13.651" v="10934" actId="478"/>
          <ac:picMkLst>
            <pc:docMk/>
            <pc:sldMk cId="3036468940" sldId="314"/>
            <ac:picMk id="8" creationId="{3F2F2E18-18EA-81BA-0400-C0E6D0961BAB}"/>
          </ac:picMkLst>
        </pc:picChg>
        <pc:picChg chg="del mod">
          <ac:chgData name="이 예람" userId="b2529dad4e9c6c81" providerId="LiveId" clId="{038223E2-1C36-4C97-B8F4-23890D4C4D14}" dt="2022-08-03T16:16:13.997" v="10936" actId="478"/>
          <ac:picMkLst>
            <pc:docMk/>
            <pc:sldMk cId="3036468940" sldId="314"/>
            <ac:picMk id="12" creationId="{FA008C13-8DC7-D002-BA0B-DF368F7AAAC0}"/>
          </ac:picMkLst>
        </pc:picChg>
      </pc:sldChg>
      <pc:sldChg chg="addSp delSp modSp mod">
        <pc:chgData name="이 예람" userId="b2529dad4e9c6c81" providerId="LiveId" clId="{038223E2-1C36-4C97-B8F4-23890D4C4D14}" dt="2022-08-03T16:31:20.746" v="11711" actId="1076"/>
        <pc:sldMkLst>
          <pc:docMk/>
          <pc:sldMk cId="2083733966" sldId="315"/>
        </pc:sldMkLst>
        <pc:spChg chg="del">
          <ac:chgData name="이 예람" userId="b2529dad4e9c6c81" providerId="LiveId" clId="{038223E2-1C36-4C97-B8F4-23890D4C4D14}" dt="2022-08-03T16:28:11.304" v="11165" actId="478"/>
          <ac:spMkLst>
            <pc:docMk/>
            <pc:sldMk cId="2083733966" sldId="315"/>
            <ac:spMk id="10" creationId="{0F6A4404-3653-E8B3-2DF7-462A08FE6BD7}"/>
          </ac:spMkLst>
        </pc:spChg>
        <pc:spChg chg="del">
          <ac:chgData name="이 예람" userId="b2529dad4e9c6c81" providerId="LiveId" clId="{038223E2-1C36-4C97-B8F4-23890D4C4D14}" dt="2022-08-03T16:29:56.984" v="11628" actId="478"/>
          <ac:spMkLst>
            <pc:docMk/>
            <pc:sldMk cId="2083733966" sldId="315"/>
            <ac:spMk id="12" creationId="{BF4468C4-591B-5645-F982-8F048750B427}"/>
          </ac:spMkLst>
        </pc:spChg>
        <pc:spChg chg="del mod">
          <ac:chgData name="이 예람" userId="b2529dad4e9c6c81" providerId="LiveId" clId="{038223E2-1C36-4C97-B8F4-23890D4C4D14}" dt="2022-08-03T16:30:04.025" v="11666" actId="478"/>
          <ac:spMkLst>
            <pc:docMk/>
            <pc:sldMk cId="2083733966" sldId="315"/>
            <ac:spMk id="13" creationId="{F00087BC-478D-259D-3D6D-61F9358F7125}"/>
          </ac:spMkLst>
        </pc:spChg>
        <pc:spChg chg="mod">
          <ac:chgData name="이 예람" userId="b2529dad4e9c6c81" providerId="LiveId" clId="{038223E2-1C36-4C97-B8F4-23890D4C4D14}" dt="2022-08-03T16:24:23.301" v="11120" actId="20577"/>
          <ac:spMkLst>
            <pc:docMk/>
            <pc:sldMk cId="2083733966" sldId="315"/>
            <ac:spMk id="14" creationId="{D41F590C-02A2-0AD2-C0AB-F19DBD40C544}"/>
          </ac:spMkLst>
        </pc:spChg>
        <pc:spChg chg="mod">
          <ac:chgData name="이 예람" userId="b2529dad4e9c6c81" providerId="LiveId" clId="{038223E2-1C36-4C97-B8F4-23890D4C4D14}" dt="2022-08-03T16:30:50.683" v="11709" actId="1038"/>
          <ac:spMkLst>
            <pc:docMk/>
            <pc:sldMk cId="2083733966" sldId="315"/>
            <ac:spMk id="15" creationId="{E4602AB3-B71E-DC81-0432-D90AFB8EA9A9}"/>
          </ac:spMkLst>
        </pc:spChg>
        <pc:spChg chg="mod">
          <ac:chgData name="이 예람" userId="b2529dad4e9c6c81" providerId="LiveId" clId="{038223E2-1C36-4C97-B8F4-23890D4C4D14}" dt="2022-08-03T16:28:07.884" v="11164" actId="1076"/>
          <ac:spMkLst>
            <pc:docMk/>
            <pc:sldMk cId="2083733966" sldId="315"/>
            <ac:spMk id="16" creationId="{C38B75EC-95B8-01B7-FC67-4A8FFE6CBD1A}"/>
          </ac:spMkLst>
        </pc:spChg>
        <pc:spChg chg="del">
          <ac:chgData name="이 예람" userId="b2529dad4e9c6c81" providerId="LiveId" clId="{038223E2-1C36-4C97-B8F4-23890D4C4D14}" dt="2022-08-03T16:24:32.453" v="11162" actId="478"/>
          <ac:spMkLst>
            <pc:docMk/>
            <pc:sldMk cId="2083733966" sldId="315"/>
            <ac:spMk id="17" creationId="{C98D224B-0190-5B1A-B969-BC60438EBFCF}"/>
          </ac:spMkLst>
        </pc:spChg>
        <pc:spChg chg="del">
          <ac:chgData name="이 예람" userId="b2529dad4e9c6c81" providerId="LiveId" clId="{038223E2-1C36-4C97-B8F4-23890D4C4D14}" dt="2022-08-03T16:24:32.453" v="11162" actId="478"/>
          <ac:spMkLst>
            <pc:docMk/>
            <pc:sldMk cId="2083733966" sldId="315"/>
            <ac:spMk id="18" creationId="{C85D722C-8234-EE98-BAD3-96F3BCA54485}"/>
          </ac:spMkLst>
        </pc:spChg>
        <pc:spChg chg="mod">
          <ac:chgData name="이 예람" userId="b2529dad4e9c6c81" providerId="LiveId" clId="{038223E2-1C36-4C97-B8F4-23890D4C4D14}" dt="2022-08-03T16:30:50.683" v="11709" actId="1038"/>
          <ac:spMkLst>
            <pc:docMk/>
            <pc:sldMk cId="2083733966" sldId="315"/>
            <ac:spMk id="19" creationId="{B6DD89FE-3BDB-C5CE-37B6-2C2E31727CB2}"/>
          </ac:spMkLst>
        </pc:spChg>
        <pc:picChg chg="add mod">
          <ac:chgData name="이 예람" userId="b2529dad4e9c6c81" providerId="LiveId" clId="{038223E2-1C36-4C97-B8F4-23890D4C4D14}" dt="2022-08-03T16:31:20.746" v="11711" actId="1076"/>
          <ac:picMkLst>
            <pc:docMk/>
            <pc:sldMk cId="2083733966" sldId="315"/>
            <ac:picMk id="2050" creationId="{49EBAA11-D634-5815-5084-CFA27FCBA765}"/>
          </ac:picMkLst>
        </pc:picChg>
      </pc:sldChg>
      <pc:sldChg chg="addSp delSp modSp mod modNotesTx">
        <pc:chgData name="이 예람" userId="b2529dad4e9c6c81" providerId="LiveId" clId="{038223E2-1C36-4C97-B8F4-23890D4C4D14}" dt="2022-08-03T16:37:03.033" v="12091"/>
        <pc:sldMkLst>
          <pc:docMk/>
          <pc:sldMk cId="3035836812" sldId="316"/>
        </pc:sldMkLst>
        <pc:spChg chg="del">
          <ac:chgData name="이 예람" userId="b2529dad4e9c6c81" providerId="LiveId" clId="{038223E2-1C36-4C97-B8F4-23890D4C4D14}" dt="2022-08-03T16:32:53.331" v="11767" actId="478"/>
          <ac:spMkLst>
            <pc:docMk/>
            <pc:sldMk cId="3035836812" sldId="316"/>
            <ac:spMk id="14" creationId="{D282C4A9-18D3-8F15-35BE-DF8583430E39}"/>
          </ac:spMkLst>
        </pc:spChg>
        <pc:spChg chg="del">
          <ac:chgData name="이 예람" userId="b2529dad4e9c6c81" providerId="LiveId" clId="{038223E2-1C36-4C97-B8F4-23890D4C4D14}" dt="2022-08-03T16:32:53.331" v="11767" actId="478"/>
          <ac:spMkLst>
            <pc:docMk/>
            <pc:sldMk cId="3035836812" sldId="316"/>
            <ac:spMk id="15" creationId="{4E60542B-688B-3CB2-162B-51C3E190C4AD}"/>
          </ac:spMkLst>
        </pc:spChg>
        <pc:spChg chg="mod">
          <ac:chgData name="이 예람" userId="b2529dad4e9c6c81" providerId="LiveId" clId="{038223E2-1C36-4C97-B8F4-23890D4C4D14}" dt="2022-08-03T16:31:35.148" v="11766" actId="14100"/>
          <ac:spMkLst>
            <pc:docMk/>
            <pc:sldMk cId="3035836812" sldId="316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16:37:03.033" v="12091"/>
          <ac:spMkLst>
            <pc:docMk/>
            <pc:sldMk cId="3035836812" sldId="316"/>
            <ac:spMk id="17" creationId="{6E26A07D-4596-992A-AAB9-EE1803964463}"/>
          </ac:spMkLst>
        </pc:spChg>
        <pc:spChg chg="mod">
          <ac:chgData name="이 예람" userId="b2529dad4e9c6c81" providerId="LiveId" clId="{038223E2-1C36-4C97-B8F4-23890D4C4D14}" dt="2022-08-03T16:33:31.512" v="11917" actId="20577"/>
          <ac:spMkLst>
            <pc:docMk/>
            <pc:sldMk cId="3035836812" sldId="316"/>
            <ac:spMk id="22" creationId="{5120F3C0-AA88-CD4C-7ABC-866483C8FF71}"/>
          </ac:spMkLst>
        </pc:spChg>
        <pc:spChg chg="del">
          <ac:chgData name="이 예람" userId="b2529dad4e9c6c81" providerId="LiveId" clId="{038223E2-1C36-4C97-B8F4-23890D4C4D14}" dt="2022-08-03T16:32:53.331" v="11767" actId="478"/>
          <ac:spMkLst>
            <pc:docMk/>
            <pc:sldMk cId="3035836812" sldId="316"/>
            <ac:spMk id="23" creationId="{8BA6ADDA-73C5-AFF0-17E3-33773D06DB66}"/>
          </ac:spMkLst>
        </pc:spChg>
        <pc:picChg chg="add mod modCrop">
          <ac:chgData name="이 예람" userId="b2529dad4e9c6c81" providerId="LiveId" clId="{038223E2-1C36-4C97-B8F4-23890D4C4D14}" dt="2022-08-03T16:34:52.098" v="11968" actId="1076"/>
          <ac:picMkLst>
            <pc:docMk/>
            <pc:sldMk cId="3035836812" sldId="316"/>
            <ac:picMk id="3" creationId="{F8088736-5F4F-D4FA-A2E9-536EF3497968}"/>
          </ac:picMkLst>
        </pc:picChg>
        <pc:picChg chg="del">
          <ac:chgData name="이 예람" userId="b2529dad4e9c6c81" providerId="LiveId" clId="{038223E2-1C36-4C97-B8F4-23890D4C4D14}" dt="2022-08-03T16:32:53.719" v="11768" actId="478"/>
          <ac:picMkLst>
            <pc:docMk/>
            <pc:sldMk cId="3035836812" sldId="316"/>
            <ac:picMk id="6" creationId="{4E8B85F2-3BEB-4EFC-517B-5BA0EB3837B2}"/>
          </ac:picMkLst>
        </pc:picChg>
        <pc:picChg chg="add mod modCrop">
          <ac:chgData name="이 예람" userId="b2529dad4e9c6c81" providerId="LiveId" clId="{038223E2-1C36-4C97-B8F4-23890D4C4D14}" dt="2022-08-03T16:36:18.075" v="11977" actId="1076"/>
          <ac:picMkLst>
            <pc:docMk/>
            <pc:sldMk cId="3035836812" sldId="316"/>
            <ac:picMk id="8" creationId="{EAD438C4-94ED-C348-5218-828A033632B3}"/>
          </ac:picMkLst>
        </pc:picChg>
      </pc:sldChg>
      <pc:sldChg chg="del">
        <pc:chgData name="이 예람" userId="b2529dad4e9c6c81" providerId="LiveId" clId="{038223E2-1C36-4C97-B8F4-23890D4C4D14}" dt="2022-08-03T16:47:17.058" v="12570" actId="47"/>
        <pc:sldMkLst>
          <pc:docMk/>
          <pc:sldMk cId="1656138400" sldId="317"/>
        </pc:sldMkLst>
      </pc:sldChg>
      <pc:sldChg chg="delSp modSp mod">
        <pc:chgData name="이 예람" userId="b2529dad4e9c6c81" providerId="LiveId" clId="{038223E2-1C36-4C97-B8F4-23890D4C4D14}" dt="2022-08-03T17:19:12.956" v="13674" actId="113"/>
        <pc:sldMkLst>
          <pc:docMk/>
          <pc:sldMk cId="3524318224" sldId="318"/>
        </pc:sldMkLst>
        <pc:spChg chg="mod">
          <ac:chgData name="이 예람" userId="b2529dad4e9c6c81" providerId="LiveId" clId="{038223E2-1C36-4C97-B8F4-23890D4C4D14}" dt="2022-08-03T17:17:14.843" v="13223"/>
          <ac:spMkLst>
            <pc:docMk/>
            <pc:sldMk cId="3524318224" sldId="318"/>
            <ac:spMk id="6" creationId="{00000000-0000-0000-0000-000000000000}"/>
          </ac:spMkLst>
        </pc:spChg>
        <pc:spChg chg="del">
          <ac:chgData name="이 예람" userId="b2529dad4e9c6c81" providerId="LiveId" clId="{038223E2-1C36-4C97-B8F4-23890D4C4D14}" dt="2022-08-03T17:18:57.307" v="13665" actId="478"/>
          <ac:spMkLst>
            <pc:docMk/>
            <pc:sldMk cId="3524318224" sldId="318"/>
            <ac:spMk id="10" creationId="{CD1665B8-E3E5-0C55-7052-7791F9525F85}"/>
          </ac:spMkLst>
        </pc:spChg>
        <pc:spChg chg="mod">
          <ac:chgData name="이 예람" userId="b2529dad4e9c6c81" providerId="LiveId" clId="{038223E2-1C36-4C97-B8F4-23890D4C4D14}" dt="2022-08-03T17:19:06.963" v="13667" actId="1076"/>
          <ac:spMkLst>
            <pc:docMk/>
            <pc:sldMk cId="3524318224" sldId="318"/>
            <ac:spMk id="12" creationId="{00000000-0000-0000-0000-000000000000}"/>
          </ac:spMkLst>
        </pc:spChg>
        <pc:spChg chg="del">
          <ac:chgData name="이 예람" userId="b2529dad4e9c6c81" providerId="LiveId" clId="{038223E2-1C36-4C97-B8F4-23890D4C4D14}" dt="2022-08-03T17:18:57.307" v="13665" actId="478"/>
          <ac:spMkLst>
            <pc:docMk/>
            <pc:sldMk cId="3524318224" sldId="318"/>
            <ac:spMk id="13" creationId="{D1A00CEF-8AF6-F37A-FDBC-7F4968EDD23C}"/>
          </ac:spMkLst>
        </pc:spChg>
        <pc:spChg chg="mod">
          <ac:chgData name="이 예람" userId="b2529dad4e9c6c81" providerId="LiveId" clId="{038223E2-1C36-4C97-B8F4-23890D4C4D14}" dt="2022-08-03T17:19:12.956" v="13674" actId="113"/>
          <ac:spMkLst>
            <pc:docMk/>
            <pc:sldMk cId="3524318224" sldId="318"/>
            <ac:spMk id="149" creationId="{00000000-0000-0000-0000-000000000000}"/>
          </ac:spMkLst>
        </pc:spChg>
      </pc:sldChg>
      <pc:sldChg chg="addSp delSp modSp mod ord">
        <pc:chgData name="이 예람" userId="b2529dad4e9c6c81" providerId="LiveId" clId="{038223E2-1C36-4C97-B8F4-23890D4C4D14}" dt="2022-08-03T17:12:26.153" v="12962" actId="1076"/>
        <pc:sldMkLst>
          <pc:docMk/>
          <pc:sldMk cId="2484875536" sldId="319"/>
        </pc:sldMkLst>
        <pc:spChg chg="add del">
          <ac:chgData name="이 예람" userId="b2529dad4e9c6c81" providerId="LiveId" clId="{038223E2-1C36-4C97-B8F4-23890D4C4D14}" dt="2022-08-03T17:08:32.169" v="12794" actId="478"/>
          <ac:spMkLst>
            <pc:docMk/>
            <pc:sldMk cId="2484875536" sldId="319"/>
            <ac:spMk id="14" creationId="{7CD0FD92-4B51-F359-A80A-31F1499C8764}"/>
          </ac:spMkLst>
        </pc:spChg>
        <pc:spChg chg="add mod">
          <ac:chgData name="이 예람" userId="b2529dad4e9c6c81" providerId="LiveId" clId="{038223E2-1C36-4C97-B8F4-23890D4C4D14}" dt="2022-08-03T17:10:49.201" v="12876" actId="14100"/>
          <ac:spMkLst>
            <pc:docMk/>
            <pc:sldMk cId="2484875536" sldId="319"/>
            <ac:spMk id="15" creationId="{377FA623-C212-EA9F-C0C7-12E4D1F8681E}"/>
          </ac:spMkLst>
        </pc:spChg>
        <pc:spChg chg="mod">
          <ac:chgData name="이 예람" userId="b2529dad4e9c6c81" providerId="LiveId" clId="{038223E2-1C36-4C97-B8F4-23890D4C4D14}" dt="2022-08-03T16:47:30.240" v="12606" actId="14100"/>
          <ac:spMkLst>
            <pc:docMk/>
            <pc:sldMk cId="2484875536" sldId="319"/>
            <ac:spMk id="16" creationId="{B2DB562B-6653-AADD-A01F-68ECA0F9AB7B}"/>
          </ac:spMkLst>
        </pc:spChg>
        <pc:spChg chg="del">
          <ac:chgData name="이 예람" userId="b2529dad4e9c6c81" providerId="LiveId" clId="{038223E2-1C36-4C97-B8F4-23890D4C4D14}" dt="2022-08-03T17:07:04.498" v="12673" actId="478"/>
          <ac:spMkLst>
            <pc:docMk/>
            <pc:sldMk cId="2484875536" sldId="319"/>
            <ac:spMk id="18" creationId="{1ABB1DBA-78B5-7B25-98F0-AB21262FF8B3}"/>
          </ac:spMkLst>
        </pc:spChg>
        <pc:spChg chg="add mod">
          <ac:chgData name="이 예람" userId="b2529dad4e9c6c81" providerId="LiveId" clId="{038223E2-1C36-4C97-B8F4-23890D4C4D14}" dt="2022-08-03T17:12:05.301" v="12955" actId="20577"/>
          <ac:spMkLst>
            <pc:docMk/>
            <pc:sldMk cId="2484875536" sldId="319"/>
            <ac:spMk id="20" creationId="{C96978CC-9556-FA4F-EC57-94DA34726842}"/>
          </ac:spMkLst>
        </pc:spChg>
        <pc:spChg chg="mod">
          <ac:chgData name="이 예람" userId="b2529dad4e9c6c81" providerId="LiveId" clId="{038223E2-1C36-4C97-B8F4-23890D4C4D14}" dt="2022-08-03T16:48:34.257" v="12671" actId="14100"/>
          <ac:spMkLst>
            <pc:docMk/>
            <pc:sldMk cId="2484875536" sldId="319"/>
            <ac:spMk id="30" creationId="{FA36DA3C-FD47-6A05-9FE4-FE02F8310DCD}"/>
          </ac:spMkLst>
        </pc:spChg>
        <pc:picChg chg="del">
          <ac:chgData name="이 예람" userId="b2529dad4e9c6c81" providerId="LiveId" clId="{038223E2-1C36-4C97-B8F4-23890D4C4D14}" dt="2022-08-03T17:07:04.498" v="12673" actId="478"/>
          <ac:picMkLst>
            <pc:docMk/>
            <pc:sldMk cId="2484875536" sldId="319"/>
            <ac:picMk id="3" creationId="{53D7E4A7-B981-13B0-7A55-A3FF298E3E30}"/>
          </ac:picMkLst>
        </pc:picChg>
        <pc:picChg chg="add mod modCrop">
          <ac:chgData name="이 예람" userId="b2529dad4e9c6c81" providerId="LiveId" clId="{038223E2-1C36-4C97-B8F4-23890D4C4D14}" dt="2022-08-03T16:48:35.606" v="12672" actId="1076"/>
          <ac:picMkLst>
            <pc:docMk/>
            <pc:sldMk cId="2484875536" sldId="319"/>
            <ac:picMk id="4" creationId="{4512F295-1295-C7DC-BBED-6084A63644F7}"/>
          </ac:picMkLst>
        </pc:picChg>
        <pc:picChg chg="del">
          <ac:chgData name="이 예람" userId="b2529dad4e9c6c81" providerId="LiveId" clId="{038223E2-1C36-4C97-B8F4-23890D4C4D14}" dt="2022-08-03T16:47:33.887" v="12607" actId="478"/>
          <ac:picMkLst>
            <pc:docMk/>
            <pc:sldMk cId="2484875536" sldId="319"/>
            <ac:picMk id="6" creationId="{61E8C997-644A-253D-B907-EB91372C3D7C}"/>
          </ac:picMkLst>
        </pc:picChg>
        <pc:picChg chg="add mod modCrop">
          <ac:chgData name="이 예람" userId="b2529dad4e9c6c81" providerId="LiveId" clId="{038223E2-1C36-4C97-B8F4-23890D4C4D14}" dt="2022-08-03T17:12:26.153" v="12962" actId="1076"/>
          <ac:picMkLst>
            <pc:docMk/>
            <pc:sldMk cId="2484875536" sldId="319"/>
            <ac:picMk id="9" creationId="{962397C0-8632-C974-1002-0E980A267668}"/>
          </ac:picMkLst>
        </pc:picChg>
        <pc:picChg chg="add mod modCrop">
          <ac:chgData name="이 예람" userId="b2529dad4e9c6c81" providerId="LiveId" clId="{038223E2-1C36-4C97-B8F4-23890D4C4D14}" dt="2022-08-03T17:11:19.629" v="12890" actId="14100"/>
          <ac:picMkLst>
            <pc:docMk/>
            <pc:sldMk cId="2484875536" sldId="319"/>
            <ac:picMk id="12" creationId="{255957DE-0CBF-9344-4F23-8BD0047C95DF}"/>
          </ac:picMkLst>
        </pc:picChg>
        <pc:picChg chg="add mod modCrop">
          <ac:chgData name="이 예람" userId="b2529dad4e9c6c81" providerId="LiveId" clId="{038223E2-1C36-4C97-B8F4-23890D4C4D14}" dt="2022-08-03T17:11:11.185" v="12888" actId="1038"/>
          <ac:picMkLst>
            <pc:docMk/>
            <pc:sldMk cId="2484875536" sldId="319"/>
            <ac:picMk id="17" creationId="{528F41C2-05D4-5EB7-0424-B460F1E26775}"/>
          </ac:picMkLst>
        </pc:picChg>
        <pc:picChg chg="add mod modCrop">
          <ac:chgData name="이 예람" userId="b2529dad4e9c6c81" providerId="LiveId" clId="{038223E2-1C36-4C97-B8F4-23890D4C4D14}" dt="2022-08-03T17:12:18.886" v="12959" actId="1076"/>
          <ac:picMkLst>
            <pc:docMk/>
            <pc:sldMk cId="2484875536" sldId="319"/>
            <ac:picMk id="21" creationId="{F379884F-8726-190C-CF93-9DE3B1DC0775}"/>
          </ac:picMkLst>
        </pc:picChg>
      </pc:sldChg>
      <pc:sldChg chg="delSp modSp del mod ord">
        <pc:chgData name="이 예람" userId="b2529dad4e9c6c81" providerId="LiveId" clId="{038223E2-1C36-4C97-B8F4-23890D4C4D14}" dt="2022-08-03T17:17:02.097" v="13163" actId="47"/>
        <pc:sldMkLst>
          <pc:docMk/>
          <pc:sldMk cId="593582977" sldId="320"/>
        </pc:sldMkLst>
        <pc:spChg chg="mod">
          <ac:chgData name="이 예람" userId="b2529dad4e9c6c81" providerId="LiveId" clId="{038223E2-1C36-4C97-B8F4-23890D4C4D14}" dt="2022-08-03T17:12:57.048" v="13025" actId="14100"/>
          <ac:spMkLst>
            <pc:docMk/>
            <pc:sldMk cId="593582977" sldId="320"/>
            <ac:spMk id="16" creationId="{B2DB562B-6653-AADD-A01F-68ECA0F9AB7B}"/>
          </ac:spMkLst>
        </pc:spChg>
        <pc:spChg chg="mod">
          <ac:chgData name="이 예람" userId="b2529dad4e9c6c81" providerId="LiveId" clId="{038223E2-1C36-4C97-B8F4-23890D4C4D14}" dt="2022-08-03T17:13:43.941" v="13162" actId="1076"/>
          <ac:spMkLst>
            <pc:docMk/>
            <pc:sldMk cId="593582977" sldId="320"/>
            <ac:spMk id="18" creationId="{1ABB1DBA-78B5-7B25-98F0-AB21262FF8B3}"/>
          </ac:spMkLst>
        </pc:spChg>
        <pc:spChg chg="mod">
          <ac:chgData name="이 예람" userId="b2529dad4e9c6c81" providerId="LiveId" clId="{038223E2-1C36-4C97-B8F4-23890D4C4D14}" dt="2022-08-03T17:13:25.965" v="13127" actId="14100"/>
          <ac:spMkLst>
            <pc:docMk/>
            <pc:sldMk cId="593582977" sldId="320"/>
            <ac:spMk id="30" creationId="{FA36DA3C-FD47-6A05-9FE4-FE02F8310DCD}"/>
          </ac:spMkLst>
        </pc:spChg>
        <pc:picChg chg="del mod">
          <ac:chgData name="이 예람" userId="b2529dad4e9c6c81" providerId="LiveId" clId="{038223E2-1C36-4C97-B8F4-23890D4C4D14}" dt="2022-08-03T17:13:21.859" v="13125" actId="478"/>
          <ac:picMkLst>
            <pc:docMk/>
            <pc:sldMk cId="593582977" sldId="320"/>
            <ac:picMk id="9" creationId="{3F75DB35-36D2-2A2D-4C2E-0548709196B5}"/>
          </ac:picMkLst>
        </pc:picChg>
      </pc:sldChg>
      <pc:sldChg chg="addSp delSp modSp mod">
        <pc:chgData name="이 예람" userId="b2529dad4e9c6c81" providerId="LiveId" clId="{038223E2-1C36-4C97-B8F4-23890D4C4D14}" dt="2022-08-03T17:26:43.377" v="14354"/>
        <pc:sldMkLst>
          <pc:docMk/>
          <pc:sldMk cId="2649153369" sldId="321"/>
        </pc:sldMkLst>
        <pc:spChg chg="del">
          <ac:chgData name="이 예람" userId="b2529dad4e9c6c81" providerId="LiveId" clId="{038223E2-1C36-4C97-B8F4-23890D4C4D14}" dt="2022-08-03T17:21:16.791" v="13702" actId="478"/>
          <ac:spMkLst>
            <pc:docMk/>
            <pc:sldMk cId="2649153369" sldId="321"/>
            <ac:spMk id="10" creationId="{C6F34ABF-052B-E8A1-2815-7307B560B47C}"/>
          </ac:spMkLst>
        </pc:spChg>
        <pc:spChg chg="del">
          <ac:chgData name="이 예람" userId="b2529dad4e9c6c81" providerId="LiveId" clId="{038223E2-1C36-4C97-B8F4-23890D4C4D14}" dt="2022-08-03T17:21:16.791" v="13702" actId="478"/>
          <ac:spMkLst>
            <pc:docMk/>
            <pc:sldMk cId="2649153369" sldId="321"/>
            <ac:spMk id="11" creationId="{0E20666F-7759-DC57-CD0C-1E85069718CD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12" creationId="{A97D65C3-A370-582A-49C5-73B36BF1CFF9}"/>
          </ac:spMkLst>
        </pc:spChg>
        <pc:spChg chg="mod">
          <ac:chgData name="이 예람" userId="b2529dad4e9c6c81" providerId="LiveId" clId="{038223E2-1C36-4C97-B8F4-23890D4C4D14}" dt="2022-08-03T17:20:30.711" v="13701" actId="14100"/>
          <ac:spMkLst>
            <pc:docMk/>
            <pc:sldMk cId="2649153369" sldId="321"/>
            <ac:spMk id="16" creationId="{B2DB562B-6653-AADD-A01F-68ECA0F9AB7B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17" creationId="{C3CA1D4A-99D4-0386-9D40-0EF4B6E5233E}"/>
          </ac:spMkLst>
        </pc:spChg>
        <pc:spChg chg="del">
          <ac:chgData name="이 예람" userId="b2529dad4e9c6c81" providerId="LiveId" clId="{038223E2-1C36-4C97-B8F4-23890D4C4D14}" dt="2022-08-03T17:24:30.263" v="13847" actId="478"/>
          <ac:spMkLst>
            <pc:docMk/>
            <pc:sldMk cId="2649153369" sldId="321"/>
            <ac:spMk id="18" creationId="{1ABB1DBA-78B5-7B25-98F0-AB21262FF8B3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21" creationId="{86984410-3454-8D92-5213-443CC8D00E8B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22" creationId="{8ACD48EF-91DF-8CFC-9061-DD518098F736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24" creationId="{C4FDB730-7A10-8BCE-6A4D-640287E57774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25" creationId="{B1E564D1-7A35-5D39-2B10-1B13A2C8FC4D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26" creationId="{2823E4D8-D9F2-40B1-3D50-25BDB717F6BC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27" creationId="{944B0E8B-2C02-6464-99EB-BB1F32D362CE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28" creationId="{5CFB5F8B-986E-3DD2-6E95-780E1F63A741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29" creationId="{2F03EA22-4456-5E3E-0B30-E5105C20B720}"/>
          </ac:spMkLst>
        </pc:spChg>
        <pc:spChg chg="mod">
          <ac:chgData name="이 예람" userId="b2529dad4e9c6c81" providerId="LiveId" clId="{038223E2-1C36-4C97-B8F4-23890D4C4D14}" dt="2022-08-03T17:26:43.377" v="14354"/>
          <ac:spMkLst>
            <pc:docMk/>
            <pc:sldMk cId="2649153369" sldId="321"/>
            <ac:spMk id="30" creationId="{FA36DA3C-FD47-6A05-9FE4-FE02F8310DCD}"/>
          </ac:spMkLst>
        </pc:spChg>
        <pc:spChg chg="del">
          <ac:chgData name="이 예람" userId="b2529dad4e9c6c81" providerId="LiveId" clId="{038223E2-1C36-4C97-B8F4-23890D4C4D14}" dt="2022-08-03T17:21:18.016" v="13703" actId="478"/>
          <ac:spMkLst>
            <pc:docMk/>
            <pc:sldMk cId="2649153369" sldId="321"/>
            <ac:spMk id="31" creationId="{8F1F4FAB-3C48-4D16-336A-6D082B77A347}"/>
          </ac:spMkLst>
        </pc:spChg>
        <pc:spChg chg="add mod">
          <ac:chgData name="이 예람" userId="b2529dad4e9c6c81" providerId="LiveId" clId="{038223E2-1C36-4C97-B8F4-23890D4C4D14}" dt="2022-08-03T17:23:27.134" v="13846" actId="14100"/>
          <ac:spMkLst>
            <pc:docMk/>
            <pc:sldMk cId="2649153369" sldId="321"/>
            <ac:spMk id="32" creationId="{D96C9E5C-E0C4-5CD4-01B1-E5EDE0909F5E}"/>
          </ac:spMkLst>
        </pc:spChg>
        <pc:picChg chg="del">
          <ac:chgData name="이 예람" userId="b2529dad4e9c6c81" providerId="LiveId" clId="{038223E2-1C36-4C97-B8F4-23890D4C4D14}" dt="2022-08-03T17:21:18.016" v="13703" actId="478"/>
          <ac:picMkLst>
            <pc:docMk/>
            <pc:sldMk cId="2649153369" sldId="321"/>
            <ac:picMk id="3" creationId="{0C064E5F-364B-20B0-1DA4-09EA5E757DCB}"/>
          </ac:picMkLst>
        </pc:picChg>
        <pc:picChg chg="add mod modCrop">
          <ac:chgData name="이 예람" userId="b2529dad4e9c6c81" providerId="LiveId" clId="{038223E2-1C36-4C97-B8F4-23890D4C4D14}" dt="2022-08-03T17:22:56.052" v="13808" actId="1037"/>
          <ac:picMkLst>
            <pc:docMk/>
            <pc:sldMk cId="2649153369" sldId="321"/>
            <ac:picMk id="4" creationId="{C342C05D-DFCC-D691-22C3-25CEE422F5CA}"/>
          </ac:picMkLst>
        </pc:picChg>
        <pc:picChg chg="del">
          <ac:chgData name="이 예람" userId="b2529dad4e9c6c81" providerId="LiveId" clId="{038223E2-1C36-4C97-B8F4-23890D4C4D14}" dt="2022-08-03T17:21:18.016" v="13703" actId="478"/>
          <ac:picMkLst>
            <pc:docMk/>
            <pc:sldMk cId="2649153369" sldId="321"/>
            <ac:picMk id="8" creationId="{59B13707-2382-584D-C5AD-78A003E59EDE}"/>
          </ac:picMkLst>
        </pc:picChg>
        <pc:picChg chg="add mod modCrop">
          <ac:chgData name="이 예람" userId="b2529dad4e9c6c81" providerId="LiveId" clId="{038223E2-1C36-4C97-B8F4-23890D4C4D14}" dt="2022-08-03T17:22:56.052" v="13808" actId="1037"/>
          <ac:picMkLst>
            <pc:docMk/>
            <pc:sldMk cId="2649153369" sldId="321"/>
            <ac:picMk id="9" creationId="{DC5E80AB-2F7A-D185-8B86-F23B72B85B15}"/>
          </ac:picMkLst>
        </pc:picChg>
        <pc:picChg chg="add mod">
          <ac:chgData name="이 예람" userId="b2529dad4e9c6c81" providerId="LiveId" clId="{038223E2-1C36-4C97-B8F4-23890D4C4D14}" dt="2022-08-03T17:24:46.243" v="13853" actId="1076"/>
          <ac:picMkLst>
            <pc:docMk/>
            <pc:sldMk cId="2649153369" sldId="321"/>
            <ac:picMk id="3074" creationId="{F56F655A-393F-0E8A-FB66-F519AEE6C18B}"/>
          </ac:picMkLst>
        </pc:picChg>
      </pc:sldChg>
      <pc:sldChg chg="del">
        <pc:chgData name="이 예람" userId="b2529dad4e9c6c81" providerId="LiveId" clId="{038223E2-1C36-4C97-B8F4-23890D4C4D14}" dt="2022-08-03T17:26:44.657" v="14355" actId="47"/>
        <pc:sldMkLst>
          <pc:docMk/>
          <pc:sldMk cId="4192094623" sldId="322"/>
        </pc:sldMkLst>
      </pc:sldChg>
      <pc:sldChg chg="del">
        <pc:chgData name="이 예람" userId="b2529dad4e9c6c81" providerId="LiveId" clId="{038223E2-1C36-4C97-B8F4-23890D4C4D14}" dt="2022-08-03T17:26:45.929" v="14356" actId="47"/>
        <pc:sldMkLst>
          <pc:docMk/>
          <pc:sldMk cId="88595024" sldId="323"/>
        </pc:sldMkLst>
      </pc:sldChg>
      <pc:sldChg chg="addSp delSp modSp mod">
        <pc:chgData name="이 예람" userId="b2529dad4e9c6c81" providerId="LiveId" clId="{038223E2-1C36-4C97-B8F4-23890D4C4D14}" dt="2022-08-04T01:52:15.953" v="15204" actId="14100"/>
        <pc:sldMkLst>
          <pc:docMk/>
          <pc:sldMk cId="3404981322" sldId="324"/>
        </pc:sldMkLst>
        <pc:spChg chg="add mod">
          <ac:chgData name="이 예람" userId="b2529dad4e9c6c81" providerId="LiveId" clId="{038223E2-1C36-4C97-B8F4-23890D4C4D14}" dt="2022-08-04T01:52:02.975" v="15200" actId="113"/>
          <ac:spMkLst>
            <pc:docMk/>
            <pc:sldMk cId="3404981322" sldId="324"/>
            <ac:spMk id="8" creationId="{B1B66AC8-DBC7-503C-1E09-7DAC444BB9AA}"/>
          </ac:spMkLst>
        </pc:spChg>
        <pc:spChg chg="add mod">
          <ac:chgData name="이 예람" userId="b2529dad4e9c6c81" providerId="LiveId" clId="{038223E2-1C36-4C97-B8F4-23890D4C4D14}" dt="2022-08-04T01:49:06.593" v="14693" actId="14100"/>
          <ac:spMkLst>
            <pc:docMk/>
            <pc:sldMk cId="3404981322" sldId="324"/>
            <ac:spMk id="9" creationId="{2A912F62-43FF-428D-33F7-1076B47DC146}"/>
          </ac:spMkLst>
        </pc:spChg>
        <pc:spChg chg="add mod">
          <ac:chgData name="이 예람" userId="b2529dad4e9c6c81" providerId="LiveId" clId="{038223E2-1C36-4C97-B8F4-23890D4C4D14}" dt="2022-08-04T01:49:22.634" v="14707" actId="1036"/>
          <ac:spMkLst>
            <pc:docMk/>
            <pc:sldMk cId="3404981322" sldId="324"/>
            <ac:spMk id="10" creationId="{8092AD92-CBB5-8440-FFCB-B88C37AFC567}"/>
          </ac:spMkLst>
        </pc:spChg>
        <pc:spChg chg="del">
          <ac:chgData name="이 예람" userId="b2529dad4e9c6c81" providerId="LiveId" clId="{038223E2-1C36-4C97-B8F4-23890D4C4D14}" dt="2022-08-03T17:27:33.825" v="14409" actId="478"/>
          <ac:spMkLst>
            <pc:docMk/>
            <pc:sldMk cId="3404981322" sldId="324"/>
            <ac:spMk id="10" creationId="{C6F34ABF-052B-E8A1-2815-7307B560B47C}"/>
          </ac:spMkLst>
        </pc:spChg>
        <pc:spChg chg="del">
          <ac:chgData name="이 예람" userId="b2529dad4e9c6c81" providerId="LiveId" clId="{038223E2-1C36-4C97-B8F4-23890D4C4D14}" dt="2022-08-03T17:27:33.825" v="14409" actId="478"/>
          <ac:spMkLst>
            <pc:docMk/>
            <pc:sldMk cId="3404981322" sldId="324"/>
            <ac:spMk id="11" creationId="{0E20666F-7759-DC57-CD0C-1E85069718CD}"/>
          </ac:spMkLst>
        </pc:spChg>
        <pc:spChg chg="add mod">
          <ac:chgData name="이 예람" userId="b2529dad4e9c6c81" providerId="LiveId" clId="{038223E2-1C36-4C97-B8F4-23890D4C4D14}" dt="2022-08-04T01:52:15.953" v="15204" actId="14100"/>
          <ac:spMkLst>
            <pc:docMk/>
            <pc:sldMk cId="3404981322" sldId="324"/>
            <ac:spMk id="11" creationId="{A2A2BCAF-EB32-247C-BCFF-09857C3785B6}"/>
          </ac:spMkLst>
        </pc:spChg>
        <pc:spChg chg="mod">
          <ac:chgData name="이 예람" userId="b2529dad4e9c6c81" providerId="LiveId" clId="{038223E2-1C36-4C97-B8F4-23890D4C4D14}" dt="2022-08-03T17:27:03.427" v="14408" actId="14100"/>
          <ac:spMkLst>
            <pc:docMk/>
            <pc:sldMk cId="3404981322" sldId="324"/>
            <ac:spMk id="16" creationId="{B2DB562B-6653-AADD-A01F-68ECA0F9AB7B}"/>
          </ac:spMkLst>
        </pc:spChg>
        <pc:spChg chg="del">
          <ac:chgData name="이 예람" userId="b2529dad4e9c6c81" providerId="LiveId" clId="{038223E2-1C36-4C97-B8F4-23890D4C4D14}" dt="2022-08-03T17:27:33.825" v="14409" actId="478"/>
          <ac:spMkLst>
            <pc:docMk/>
            <pc:sldMk cId="3404981322" sldId="324"/>
            <ac:spMk id="30" creationId="{FA36DA3C-FD47-6A05-9FE4-FE02F8310DCD}"/>
          </ac:spMkLst>
        </pc:spChg>
        <pc:picChg chg="del">
          <ac:chgData name="이 예람" userId="b2529dad4e9c6c81" providerId="LiveId" clId="{038223E2-1C36-4C97-B8F4-23890D4C4D14}" dt="2022-08-03T17:27:33.825" v="14409" actId="478"/>
          <ac:picMkLst>
            <pc:docMk/>
            <pc:sldMk cId="3404981322" sldId="324"/>
            <ac:picMk id="3" creationId="{122AEDE0-A024-9FBF-4C01-8CDAB0FD8A22}"/>
          </ac:picMkLst>
        </pc:picChg>
        <pc:picChg chg="add mod modCrop">
          <ac:chgData name="이 예람" userId="b2529dad4e9c6c81" providerId="LiveId" clId="{038223E2-1C36-4C97-B8F4-23890D4C4D14}" dt="2022-08-04T01:48:42.556" v="14690" actId="1076"/>
          <ac:picMkLst>
            <pc:docMk/>
            <pc:sldMk cId="3404981322" sldId="324"/>
            <ac:picMk id="3" creationId="{43219DFA-3C98-25A9-4699-B580466A13BA}"/>
          </ac:picMkLst>
        </pc:picChg>
      </pc:sldChg>
      <pc:sldChg chg="addSp delSp modSp mod">
        <pc:chgData name="이 예람" userId="b2529dad4e9c6c81" providerId="LiveId" clId="{038223E2-1C36-4C97-B8F4-23890D4C4D14}" dt="2022-08-04T03:08:06.430" v="16982" actId="14100"/>
        <pc:sldMkLst>
          <pc:docMk/>
          <pc:sldMk cId="1501256124" sldId="325"/>
        </pc:sldMkLst>
        <pc:spChg chg="del">
          <ac:chgData name="이 예람" userId="b2529dad4e9c6c81" providerId="LiveId" clId="{038223E2-1C36-4C97-B8F4-23890D4C4D14}" dt="2022-08-04T02:36:36.579" v="16160" actId="478"/>
          <ac:spMkLst>
            <pc:docMk/>
            <pc:sldMk cId="1501256124" sldId="325"/>
            <ac:spMk id="2" creationId="{5C4016C3-A0BB-B66B-B1FB-23DF83F1E3FE}"/>
          </ac:spMkLst>
        </pc:spChg>
        <pc:spChg chg="del">
          <ac:chgData name="이 예람" userId="b2529dad4e9c6c81" providerId="LiveId" clId="{038223E2-1C36-4C97-B8F4-23890D4C4D14}" dt="2022-08-04T02:36:29.644" v="16157" actId="478"/>
          <ac:spMkLst>
            <pc:docMk/>
            <pc:sldMk cId="1501256124" sldId="325"/>
            <ac:spMk id="10" creationId="{C6F34ABF-052B-E8A1-2815-7307B560B47C}"/>
          </ac:spMkLst>
        </pc:spChg>
        <pc:spChg chg="del">
          <ac:chgData name="이 예람" userId="b2529dad4e9c6c81" providerId="LiveId" clId="{038223E2-1C36-4C97-B8F4-23890D4C4D14}" dt="2022-08-04T02:36:32.090" v="16158" actId="478"/>
          <ac:spMkLst>
            <pc:docMk/>
            <pc:sldMk cId="1501256124" sldId="325"/>
            <ac:spMk id="11" creationId="{0E20666F-7759-DC57-CD0C-1E85069718CD}"/>
          </ac:spMkLst>
        </pc:spChg>
        <pc:spChg chg="mod">
          <ac:chgData name="이 예람" userId="b2529dad4e9c6c81" providerId="LiveId" clId="{038223E2-1C36-4C97-B8F4-23890D4C4D14}" dt="2022-08-04T02:28:24.761" v="15973" actId="14100"/>
          <ac:spMkLst>
            <pc:docMk/>
            <pc:sldMk cId="1501256124" sldId="325"/>
            <ac:spMk id="16" creationId="{B2DB562B-6653-AADD-A01F-68ECA0F9AB7B}"/>
          </ac:spMkLst>
        </pc:spChg>
        <pc:spChg chg="del">
          <ac:chgData name="이 예람" userId="b2529dad4e9c6c81" providerId="LiveId" clId="{038223E2-1C36-4C97-B8F4-23890D4C4D14}" dt="2022-08-04T02:36:34.121" v="16159" actId="478"/>
          <ac:spMkLst>
            <pc:docMk/>
            <pc:sldMk cId="1501256124" sldId="325"/>
            <ac:spMk id="26" creationId="{2823E4D8-D9F2-40B1-3D50-25BDB717F6BC}"/>
          </ac:spMkLst>
        </pc:spChg>
        <pc:spChg chg="del">
          <ac:chgData name="이 예람" userId="b2529dad4e9c6c81" providerId="LiveId" clId="{038223E2-1C36-4C97-B8F4-23890D4C4D14}" dt="2022-08-04T02:36:34.121" v="16159" actId="478"/>
          <ac:spMkLst>
            <pc:docMk/>
            <pc:sldMk cId="1501256124" sldId="325"/>
            <ac:spMk id="27" creationId="{944B0E8B-2C02-6464-99EB-BB1F32D362CE}"/>
          </ac:spMkLst>
        </pc:spChg>
        <pc:spChg chg="add mod">
          <ac:chgData name="이 예람" userId="b2529dad4e9c6c81" providerId="LiveId" clId="{038223E2-1C36-4C97-B8F4-23890D4C4D14}" dt="2022-08-04T03:08:06.430" v="16982" actId="14100"/>
          <ac:spMkLst>
            <pc:docMk/>
            <pc:sldMk cId="1501256124" sldId="325"/>
            <ac:spMk id="28" creationId="{3F1F98E8-2E15-5DF5-01E8-618F0DB80826}"/>
          </ac:spMkLst>
        </pc:spChg>
        <pc:spChg chg="del">
          <ac:chgData name="이 예람" userId="b2529dad4e9c6c81" providerId="LiveId" clId="{038223E2-1C36-4C97-B8F4-23890D4C4D14}" dt="2022-08-04T03:02:51.820" v="16684" actId="478"/>
          <ac:spMkLst>
            <pc:docMk/>
            <pc:sldMk cId="1501256124" sldId="325"/>
            <ac:spMk id="32" creationId="{7FE26240-03E2-D3B4-E75B-7AB29F38BF21}"/>
          </ac:spMkLst>
        </pc:spChg>
        <pc:spChg chg="del">
          <ac:chgData name="이 예람" userId="b2529dad4e9c6c81" providerId="LiveId" clId="{038223E2-1C36-4C97-B8F4-23890D4C4D14}" dt="2022-08-04T03:02:48.704" v="16683" actId="478"/>
          <ac:spMkLst>
            <pc:docMk/>
            <pc:sldMk cId="1501256124" sldId="325"/>
            <ac:spMk id="33" creationId="{AE130ED4-B1A3-7A1F-6D52-CD6B3D688698}"/>
          </ac:spMkLst>
        </pc:spChg>
        <pc:spChg chg="del mod">
          <ac:chgData name="이 예람" userId="b2529dad4e9c6c81" providerId="LiveId" clId="{038223E2-1C36-4C97-B8F4-23890D4C4D14}" dt="2022-08-04T02:36:36.579" v="16160" actId="478"/>
          <ac:spMkLst>
            <pc:docMk/>
            <pc:sldMk cId="1501256124" sldId="325"/>
            <ac:spMk id="34" creationId="{0F72486E-20B6-0AB6-D5C1-BCAFE2F2C21F}"/>
          </ac:spMkLst>
        </pc:spChg>
        <pc:spChg chg="del">
          <ac:chgData name="이 예람" userId="b2529dad4e9c6c81" providerId="LiveId" clId="{038223E2-1C36-4C97-B8F4-23890D4C4D14}" dt="2022-08-04T03:02:51.820" v="16684" actId="478"/>
          <ac:spMkLst>
            <pc:docMk/>
            <pc:sldMk cId="1501256124" sldId="325"/>
            <ac:spMk id="35" creationId="{7A8B5180-71D8-528F-0787-3CDA09161A88}"/>
          </ac:spMkLst>
        </pc:spChg>
        <pc:spChg chg="mod">
          <ac:chgData name="이 예람" userId="b2529dad4e9c6c81" providerId="LiveId" clId="{038223E2-1C36-4C97-B8F4-23890D4C4D14}" dt="2022-08-04T03:05:42.701" v="16732" actId="113"/>
          <ac:spMkLst>
            <pc:docMk/>
            <pc:sldMk cId="1501256124" sldId="325"/>
            <ac:spMk id="36" creationId="{F7B6C43C-1665-7008-A68C-AF2266C43F4E}"/>
          </ac:spMkLst>
        </pc:spChg>
        <pc:picChg chg="add del mod modCrop">
          <ac:chgData name="이 예람" userId="b2529dad4e9c6c81" providerId="LiveId" clId="{038223E2-1C36-4C97-B8F4-23890D4C4D14}" dt="2022-08-04T03:04:24.537" v="16708" actId="478"/>
          <ac:picMkLst>
            <pc:docMk/>
            <pc:sldMk cId="1501256124" sldId="325"/>
            <ac:picMk id="4" creationId="{2D449201-EEAB-7371-DFBB-EE13F60FE3E8}"/>
          </ac:picMkLst>
        </pc:picChg>
        <pc:picChg chg="add del mod modCrop">
          <ac:chgData name="이 예람" userId="b2529dad4e9c6c81" providerId="LiveId" clId="{038223E2-1C36-4C97-B8F4-23890D4C4D14}" dt="2022-08-04T03:03:24.257" v="16692" actId="478"/>
          <ac:picMkLst>
            <pc:docMk/>
            <pc:sldMk cId="1501256124" sldId="325"/>
            <ac:picMk id="8" creationId="{3F73433D-058E-AF46-65ED-5F9DCBFE6AC3}"/>
          </ac:picMkLst>
        </pc:picChg>
        <pc:picChg chg="add del mod modCrop">
          <ac:chgData name="이 예람" userId="b2529dad4e9c6c81" providerId="LiveId" clId="{038223E2-1C36-4C97-B8F4-23890D4C4D14}" dt="2022-08-04T03:04:24.537" v="16708" actId="478"/>
          <ac:picMkLst>
            <pc:docMk/>
            <pc:sldMk cId="1501256124" sldId="325"/>
            <ac:picMk id="12" creationId="{BD6EA7E6-04D1-CAEF-1557-4B87F0215ABC}"/>
          </ac:picMkLst>
        </pc:picChg>
        <pc:picChg chg="del">
          <ac:chgData name="이 예람" userId="b2529dad4e9c6c81" providerId="LiveId" clId="{038223E2-1C36-4C97-B8F4-23890D4C4D14}" dt="2022-08-04T03:02:47.077" v="16682" actId="478"/>
          <ac:picMkLst>
            <pc:docMk/>
            <pc:sldMk cId="1501256124" sldId="325"/>
            <ac:picMk id="13" creationId="{8BE72509-3042-777A-0CA7-3367628CA6F2}"/>
          </ac:picMkLst>
        </pc:picChg>
        <pc:picChg chg="add mod modCrop">
          <ac:chgData name="이 예람" userId="b2529dad4e9c6c81" providerId="LiveId" clId="{038223E2-1C36-4C97-B8F4-23890D4C4D14}" dt="2022-08-04T03:05:52.505" v="16742" actId="1036"/>
          <ac:picMkLst>
            <pc:docMk/>
            <pc:sldMk cId="1501256124" sldId="325"/>
            <ac:picMk id="15" creationId="{DCB5AB27-829A-0143-0BB5-72C02B6E5440}"/>
          </ac:picMkLst>
        </pc:picChg>
        <pc:picChg chg="add mod modCrop">
          <ac:chgData name="이 예람" userId="b2529dad4e9c6c81" providerId="LiveId" clId="{038223E2-1C36-4C97-B8F4-23890D4C4D14}" dt="2022-08-04T03:08:01.557" v="16980" actId="14100"/>
          <ac:picMkLst>
            <pc:docMk/>
            <pc:sldMk cId="1501256124" sldId="325"/>
            <ac:picMk id="18" creationId="{D5283D84-956B-C77F-C87A-B0417EE06C42}"/>
          </ac:picMkLst>
        </pc:picChg>
        <pc:picChg chg="add del mod">
          <ac:chgData name="이 예람" userId="b2529dad4e9c6c81" providerId="LiveId" clId="{038223E2-1C36-4C97-B8F4-23890D4C4D14}" dt="2022-08-04T03:03:55.166" v="16699" actId="478"/>
          <ac:picMkLst>
            <pc:docMk/>
            <pc:sldMk cId="1501256124" sldId="325"/>
            <ac:picMk id="22" creationId="{407431A4-713C-82A4-B1C3-97F486B26F73}"/>
          </ac:picMkLst>
        </pc:picChg>
        <pc:picChg chg="add del mod">
          <ac:chgData name="이 예람" userId="b2529dad4e9c6c81" providerId="LiveId" clId="{038223E2-1C36-4C97-B8F4-23890D4C4D14}" dt="2022-08-04T03:03:55.166" v="16699" actId="478"/>
          <ac:picMkLst>
            <pc:docMk/>
            <pc:sldMk cId="1501256124" sldId="325"/>
            <ac:picMk id="23" creationId="{81CAEB80-2E20-5BB6-AB44-FE76E13FE196}"/>
          </ac:picMkLst>
        </pc:picChg>
      </pc:sldChg>
      <pc:sldChg chg="del">
        <pc:chgData name="이 예람" userId="b2529dad4e9c6c81" providerId="LiveId" clId="{038223E2-1C36-4C97-B8F4-23890D4C4D14}" dt="2022-08-03T17:20:19.949" v="13678" actId="47"/>
        <pc:sldMkLst>
          <pc:docMk/>
          <pc:sldMk cId="730008017" sldId="326"/>
        </pc:sldMkLst>
      </pc:sldChg>
      <pc:sldChg chg="del">
        <pc:chgData name="이 예람" userId="b2529dad4e9c6c81" providerId="LiveId" clId="{038223E2-1C36-4C97-B8F4-23890D4C4D14}" dt="2022-08-03T17:20:18.816" v="13677" actId="47"/>
        <pc:sldMkLst>
          <pc:docMk/>
          <pc:sldMk cId="187791482" sldId="327"/>
        </pc:sldMkLst>
      </pc:sldChg>
      <pc:sldChg chg="del">
        <pc:chgData name="이 예람" userId="b2529dad4e9c6c81" providerId="LiveId" clId="{038223E2-1C36-4C97-B8F4-23890D4C4D14}" dt="2022-08-03T17:20:17.930" v="13676" actId="47"/>
        <pc:sldMkLst>
          <pc:docMk/>
          <pc:sldMk cId="2282789522" sldId="328"/>
        </pc:sldMkLst>
      </pc:sldChg>
      <pc:sldChg chg="del">
        <pc:chgData name="이 예람" userId="b2529dad4e9c6c81" providerId="LiveId" clId="{038223E2-1C36-4C97-B8F4-23890D4C4D14}" dt="2022-08-03T17:20:17.149" v="13675" actId="47"/>
        <pc:sldMkLst>
          <pc:docMk/>
          <pc:sldMk cId="3755537527" sldId="329"/>
        </pc:sldMkLst>
      </pc:sldChg>
      <pc:sldChg chg="addSp delSp modSp add mod">
        <pc:chgData name="이 예람" userId="b2529dad4e9c6c81" providerId="LiveId" clId="{038223E2-1C36-4C97-B8F4-23890D4C4D14}" dt="2022-08-03T12:46:07.111" v="5620" actId="20577"/>
        <pc:sldMkLst>
          <pc:docMk/>
          <pc:sldMk cId="2682120262" sldId="330"/>
        </pc:sldMkLst>
        <pc:spChg chg="add mod">
          <ac:chgData name="이 예람" userId="b2529dad4e9c6c81" providerId="LiveId" clId="{038223E2-1C36-4C97-B8F4-23890D4C4D14}" dt="2022-08-03T11:43:22.254" v="4988" actId="1036"/>
          <ac:spMkLst>
            <pc:docMk/>
            <pc:sldMk cId="2682120262" sldId="330"/>
            <ac:spMk id="10" creationId="{FE582833-21B0-11E5-E780-089672D5FF7C}"/>
          </ac:spMkLst>
        </pc:spChg>
        <pc:spChg chg="del mod">
          <ac:chgData name="이 예람" userId="b2529dad4e9c6c81" providerId="LiveId" clId="{038223E2-1C36-4C97-B8F4-23890D4C4D14}" dt="2022-08-03T11:40:12.259" v="4654" actId="478"/>
          <ac:spMkLst>
            <pc:docMk/>
            <pc:sldMk cId="2682120262" sldId="330"/>
            <ac:spMk id="13" creationId="{C53E5C38-AE1F-6269-372B-2FB074E8004E}"/>
          </ac:spMkLst>
        </pc:spChg>
        <pc:spChg chg="mod">
          <ac:chgData name="이 예람" userId="b2529dad4e9c6c81" providerId="LiveId" clId="{038223E2-1C36-4C97-B8F4-23890D4C4D14}" dt="2022-08-03T10:37:48.603" v="4493" actId="14100"/>
          <ac:spMkLst>
            <pc:docMk/>
            <pc:sldMk cId="2682120262" sldId="330"/>
            <ac:spMk id="16" creationId="{B2DB562B-6653-AADD-A01F-68ECA0F9AB7B}"/>
          </ac:spMkLst>
        </pc:spChg>
        <pc:spChg chg="add mod">
          <ac:chgData name="이 예람" userId="b2529dad4e9c6c81" providerId="LiveId" clId="{038223E2-1C36-4C97-B8F4-23890D4C4D14}" dt="2022-08-03T12:46:07.111" v="5620" actId="20577"/>
          <ac:spMkLst>
            <pc:docMk/>
            <pc:sldMk cId="2682120262" sldId="330"/>
            <ac:spMk id="17" creationId="{D3E8B608-B279-B5E7-557E-A1A18BF73246}"/>
          </ac:spMkLst>
        </pc:spChg>
        <pc:spChg chg="add mod">
          <ac:chgData name="이 예람" userId="b2529dad4e9c6c81" providerId="LiveId" clId="{038223E2-1C36-4C97-B8F4-23890D4C4D14}" dt="2022-08-03T11:43:14.857" v="4974" actId="1076"/>
          <ac:spMkLst>
            <pc:docMk/>
            <pc:sldMk cId="2682120262" sldId="330"/>
            <ac:spMk id="18" creationId="{BFC09A63-E212-63C6-819F-DA57426097D7}"/>
          </ac:spMkLst>
        </pc:spChg>
        <pc:spChg chg="del mod">
          <ac:chgData name="이 예람" userId="b2529dad4e9c6c81" providerId="LiveId" clId="{038223E2-1C36-4C97-B8F4-23890D4C4D14}" dt="2022-08-03T10:42:34.924" v="4607" actId="478"/>
          <ac:spMkLst>
            <pc:docMk/>
            <pc:sldMk cId="2682120262" sldId="330"/>
            <ac:spMk id="25" creationId="{284B0C97-9493-3997-E348-98E781EEA388}"/>
          </ac:spMkLst>
        </pc:spChg>
        <pc:picChg chg="add mod modCrop">
          <ac:chgData name="이 예람" userId="b2529dad4e9c6c81" providerId="LiveId" clId="{038223E2-1C36-4C97-B8F4-23890D4C4D14}" dt="2022-08-03T11:43:18.332" v="4975" actId="14100"/>
          <ac:picMkLst>
            <pc:docMk/>
            <pc:sldMk cId="2682120262" sldId="330"/>
            <ac:picMk id="3" creationId="{00655625-8495-E180-74FA-B7C6FBCC9E1D}"/>
          </ac:picMkLst>
        </pc:picChg>
        <pc:picChg chg="del">
          <ac:chgData name="이 예람" userId="b2529dad4e9c6c81" providerId="LiveId" clId="{038223E2-1C36-4C97-B8F4-23890D4C4D14}" dt="2022-08-03T10:42:35.406" v="4608" actId="478"/>
          <ac:picMkLst>
            <pc:docMk/>
            <pc:sldMk cId="2682120262" sldId="330"/>
            <ac:picMk id="6" creationId="{4E28530F-F45B-E224-C522-5E1BC395617C}"/>
          </ac:picMkLst>
        </pc:picChg>
        <pc:picChg chg="add mod ord modCrop">
          <ac:chgData name="이 예람" userId="b2529dad4e9c6c81" providerId="LiveId" clId="{038223E2-1C36-4C97-B8F4-23890D4C4D14}" dt="2022-08-03T11:43:22.254" v="4988" actId="1036"/>
          <ac:picMkLst>
            <pc:docMk/>
            <pc:sldMk cId="2682120262" sldId="330"/>
            <ac:picMk id="8" creationId="{9F6D4AD9-6B54-32B2-5E18-4F841A592FD0}"/>
          </ac:picMkLst>
        </pc:picChg>
        <pc:picChg chg="del">
          <ac:chgData name="이 예람" userId="b2529dad4e9c6c81" providerId="LiveId" clId="{038223E2-1C36-4C97-B8F4-23890D4C4D14}" dt="2022-08-03T11:40:12.783" v="4655" actId="478"/>
          <ac:picMkLst>
            <pc:docMk/>
            <pc:sldMk cId="2682120262" sldId="330"/>
            <ac:picMk id="9" creationId="{8F8C63F7-2F04-E5E9-066E-23418DD7D452}"/>
          </ac:picMkLst>
        </pc:picChg>
        <pc:picChg chg="del">
          <ac:chgData name="이 예람" userId="b2529dad4e9c6c81" providerId="LiveId" clId="{038223E2-1C36-4C97-B8F4-23890D4C4D14}" dt="2022-08-03T11:40:13.088" v="4656" actId="478"/>
          <ac:picMkLst>
            <pc:docMk/>
            <pc:sldMk cId="2682120262" sldId="330"/>
            <ac:picMk id="12" creationId="{73012A48-88DC-65DC-D666-5A82A365F3D9}"/>
          </ac:picMkLst>
        </pc:picChg>
        <pc:picChg chg="add mod modCrop">
          <ac:chgData name="이 예람" userId="b2529dad4e9c6c81" providerId="LiveId" clId="{038223E2-1C36-4C97-B8F4-23890D4C4D14}" dt="2022-08-03T11:43:22.254" v="4988" actId="1036"/>
          <ac:picMkLst>
            <pc:docMk/>
            <pc:sldMk cId="2682120262" sldId="330"/>
            <ac:picMk id="14" creationId="{570C5AB3-70A7-BB98-9018-394483C823AF}"/>
          </ac:picMkLst>
        </pc:picChg>
      </pc:sldChg>
      <pc:sldChg chg="addSp delSp modSp add mod">
        <pc:chgData name="이 예람" userId="b2529dad4e9c6c81" providerId="LiveId" clId="{038223E2-1C36-4C97-B8F4-23890D4C4D14}" dt="2022-08-03T14:16:14.027" v="8076" actId="11529"/>
        <pc:sldMkLst>
          <pc:docMk/>
          <pc:sldMk cId="583504836" sldId="331"/>
        </pc:sldMkLst>
        <pc:spChg chg="del">
          <ac:chgData name="이 예람" userId="b2529dad4e9c6c81" providerId="LiveId" clId="{038223E2-1C36-4C97-B8F4-23890D4C4D14}" dt="2022-08-03T13:57:32.026" v="7350" actId="478"/>
          <ac:spMkLst>
            <pc:docMk/>
            <pc:sldMk cId="583504836" sldId="331"/>
            <ac:spMk id="14" creationId="{DF05C006-5FCD-578E-9116-88DBAB7C6DFC}"/>
          </ac:spMkLst>
        </pc:spChg>
        <pc:spChg chg="del">
          <ac:chgData name="이 예람" userId="b2529dad4e9c6c81" providerId="LiveId" clId="{038223E2-1C36-4C97-B8F4-23890D4C4D14}" dt="2022-08-03T13:57:32.026" v="7350" actId="478"/>
          <ac:spMkLst>
            <pc:docMk/>
            <pc:sldMk cId="583504836" sldId="331"/>
            <ac:spMk id="15" creationId="{3A986DB8-11A1-AF12-B08E-5D3F16B62C4D}"/>
          </ac:spMkLst>
        </pc:spChg>
        <pc:spChg chg="mod">
          <ac:chgData name="이 예람" userId="b2529dad4e9c6c81" providerId="LiveId" clId="{038223E2-1C36-4C97-B8F4-23890D4C4D14}" dt="2022-08-03T13:57:06.608" v="7349" actId="14100"/>
          <ac:spMkLst>
            <pc:docMk/>
            <pc:sldMk cId="583504836" sldId="331"/>
            <ac:spMk id="16" creationId="{B2DB562B-6653-AADD-A01F-68ECA0F9AB7B}"/>
          </ac:spMkLst>
        </pc:spChg>
        <pc:spChg chg="del">
          <ac:chgData name="이 예람" userId="b2529dad4e9c6c81" providerId="LiveId" clId="{038223E2-1C36-4C97-B8F4-23890D4C4D14}" dt="2022-08-03T13:57:32.026" v="7350" actId="478"/>
          <ac:spMkLst>
            <pc:docMk/>
            <pc:sldMk cId="583504836" sldId="331"/>
            <ac:spMk id="17" creationId="{41472287-4AE3-1544-F3C1-888B2D18716F}"/>
          </ac:spMkLst>
        </pc:spChg>
        <pc:spChg chg="del">
          <ac:chgData name="이 예람" userId="b2529dad4e9c6c81" providerId="LiveId" clId="{038223E2-1C36-4C97-B8F4-23890D4C4D14}" dt="2022-08-03T13:57:32.026" v="7350" actId="478"/>
          <ac:spMkLst>
            <pc:docMk/>
            <pc:sldMk cId="583504836" sldId="331"/>
            <ac:spMk id="18" creationId="{68D6FDB2-423F-A182-6E0D-728ABD78367E}"/>
          </ac:spMkLst>
        </pc:spChg>
        <pc:spChg chg="add mod">
          <ac:chgData name="이 예람" userId="b2529dad4e9c6c81" providerId="LiveId" clId="{038223E2-1C36-4C97-B8F4-23890D4C4D14}" dt="2022-08-03T13:59:00.964" v="7752" actId="1076"/>
          <ac:spMkLst>
            <pc:docMk/>
            <pc:sldMk cId="583504836" sldId="331"/>
            <ac:spMk id="19" creationId="{84AC3E35-7927-132C-BEC2-D0F598195E24}"/>
          </ac:spMkLst>
        </pc:spChg>
        <pc:spChg chg="del">
          <ac:chgData name="이 예람" userId="b2529dad4e9c6c81" providerId="LiveId" clId="{038223E2-1C36-4C97-B8F4-23890D4C4D14}" dt="2022-08-03T13:57:32.026" v="7350" actId="478"/>
          <ac:spMkLst>
            <pc:docMk/>
            <pc:sldMk cId="583504836" sldId="331"/>
            <ac:spMk id="20" creationId="{C2198430-DB53-31BD-9434-6BF6C6619E96}"/>
          </ac:spMkLst>
        </pc:spChg>
        <pc:spChg chg="del">
          <ac:chgData name="이 예람" userId="b2529dad4e9c6c81" providerId="LiveId" clId="{038223E2-1C36-4C97-B8F4-23890D4C4D14}" dt="2022-08-03T13:57:32.026" v="7350" actId="478"/>
          <ac:spMkLst>
            <pc:docMk/>
            <pc:sldMk cId="583504836" sldId="331"/>
            <ac:spMk id="21" creationId="{E03A0B8B-A844-B38B-3C31-C8C0E83E1234}"/>
          </ac:spMkLst>
        </pc:spChg>
        <pc:spChg chg="del">
          <ac:chgData name="이 예람" userId="b2529dad4e9c6c81" providerId="LiveId" clId="{038223E2-1C36-4C97-B8F4-23890D4C4D14}" dt="2022-08-03T13:57:32.026" v="7350" actId="478"/>
          <ac:spMkLst>
            <pc:docMk/>
            <pc:sldMk cId="583504836" sldId="331"/>
            <ac:spMk id="22" creationId="{CFA3FAE2-3504-8607-771D-DBC0372A0860}"/>
          </ac:spMkLst>
        </pc:spChg>
        <pc:spChg chg="add mod">
          <ac:chgData name="이 예람" userId="b2529dad4e9c6c81" providerId="LiveId" clId="{038223E2-1C36-4C97-B8F4-23890D4C4D14}" dt="2022-08-03T13:59:25.959" v="7760" actId="20577"/>
          <ac:spMkLst>
            <pc:docMk/>
            <pc:sldMk cId="583504836" sldId="331"/>
            <ac:spMk id="23" creationId="{C1CC97C8-4DCD-0DA2-8A6D-86B6CDED141D}"/>
          </ac:spMkLst>
        </pc:spChg>
        <pc:spChg chg="add mod">
          <ac:chgData name="이 예람" userId="b2529dad4e9c6c81" providerId="LiveId" clId="{038223E2-1C36-4C97-B8F4-23890D4C4D14}" dt="2022-08-03T14:06:32.200" v="7865" actId="1035"/>
          <ac:spMkLst>
            <pc:docMk/>
            <pc:sldMk cId="583504836" sldId="331"/>
            <ac:spMk id="24" creationId="{5BF31F71-A6BB-80B9-CC7B-5D68A3162AF3}"/>
          </ac:spMkLst>
        </pc:spChg>
        <pc:spChg chg="add mod">
          <ac:chgData name="이 예람" userId="b2529dad4e9c6c81" providerId="LiveId" clId="{038223E2-1C36-4C97-B8F4-23890D4C4D14}" dt="2022-08-03T14:06:32.200" v="7865" actId="1035"/>
          <ac:spMkLst>
            <pc:docMk/>
            <pc:sldMk cId="583504836" sldId="331"/>
            <ac:spMk id="25" creationId="{30A1B1F4-85CC-107E-748B-03C44C141336}"/>
          </ac:spMkLst>
        </pc:spChg>
        <pc:spChg chg="add mod">
          <ac:chgData name="이 예람" userId="b2529dad4e9c6c81" providerId="LiveId" clId="{038223E2-1C36-4C97-B8F4-23890D4C4D14}" dt="2022-08-03T14:06:32.200" v="7865" actId="1035"/>
          <ac:spMkLst>
            <pc:docMk/>
            <pc:sldMk cId="583504836" sldId="331"/>
            <ac:spMk id="26" creationId="{39623396-0E26-3955-72E0-0C6681FFB5C3}"/>
          </ac:spMkLst>
        </pc:spChg>
        <pc:spChg chg="add mod">
          <ac:chgData name="이 예람" userId="b2529dad4e9c6c81" providerId="LiveId" clId="{038223E2-1C36-4C97-B8F4-23890D4C4D14}" dt="2022-08-03T14:15:26.024" v="7987" actId="1076"/>
          <ac:spMkLst>
            <pc:docMk/>
            <pc:sldMk cId="583504836" sldId="331"/>
            <ac:spMk id="27" creationId="{0929DD83-28A3-DADD-E6FC-B518CC2115A6}"/>
          </ac:spMkLst>
        </pc:spChg>
        <pc:spChg chg="add mod">
          <ac:chgData name="이 예람" userId="b2529dad4e9c6c81" providerId="LiveId" clId="{038223E2-1C36-4C97-B8F4-23890D4C4D14}" dt="2022-08-03T14:15:56.883" v="8075" actId="1035"/>
          <ac:spMkLst>
            <pc:docMk/>
            <pc:sldMk cId="583504836" sldId="331"/>
            <ac:spMk id="28" creationId="{F610B976-F3E5-39EA-445D-7D36CC40B3ED}"/>
          </ac:spMkLst>
        </pc:spChg>
        <pc:spChg chg="add">
          <ac:chgData name="이 예람" userId="b2529dad4e9c6c81" providerId="LiveId" clId="{038223E2-1C36-4C97-B8F4-23890D4C4D14}" dt="2022-08-03T14:16:14.027" v="8076" actId="11529"/>
          <ac:spMkLst>
            <pc:docMk/>
            <pc:sldMk cId="583504836" sldId="331"/>
            <ac:spMk id="29" creationId="{71CD3FA1-3512-B83C-B2FA-3358F839FA9C}"/>
          </ac:spMkLst>
        </pc:spChg>
        <pc:picChg chg="del">
          <ac:chgData name="이 예람" userId="b2529dad4e9c6c81" providerId="LiveId" clId="{038223E2-1C36-4C97-B8F4-23890D4C4D14}" dt="2022-08-03T13:57:32.026" v="7350" actId="478"/>
          <ac:picMkLst>
            <pc:docMk/>
            <pc:sldMk cId="583504836" sldId="331"/>
            <ac:picMk id="3" creationId="{A19A40BE-8588-F543-9CD9-421C59D9CD6B}"/>
          </ac:picMkLst>
        </pc:picChg>
        <pc:picChg chg="add mod modCrop">
          <ac:chgData name="이 예람" userId="b2529dad4e9c6c81" providerId="LiveId" clId="{038223E2-1C36-4C97-B8F4-23890D4C4D14}" dt="2022-08-03T14:06:32.200" v="7865" actId="1035"/>
          <ac:picMkLst>
            <pc:docMk/>
            <pc:sldMk cId="583504836" sldId="331"/>
            <ac:picMk id="4" creationId="{AA224C95-73DA-81D5-0ACC-19BDFF50EBF5}"/>
          </ac:picMkLst>
        </pc:picChg>
        <pc:picChg chg="del">
          <ac:chgData name="이 예람" userId="b2529dad4e9c6c81" providerId="LiveId" clId="{038223E2-1C36-4C97-B8F4-23890D4C4D14}" dt="2022-08-03T14:03:38.191" v="7817" actId="478"/>
          <ac:picMkLst>
            <pc:docMk/>
            <pc:sldMk cId="583504836" sldId="331"/>
            <ac:picMk id="8" creationId="{6919EDD4-45B9-9203-53C1-46DE9CC251ED}"/>
          </ac:picMkLst>
        </pc:picChg>
        <pc:picChg chg="add del">
          <ac:chgData name="이 예람" userId="b2529dad4e9c6c81" providerId="LiveId" clId="{038223E2-1C36-4C97-B8F4-23890D4C4D14}" dt="2022-08-03T14:05:30.394" v="7819" actId="478"/>
          <ac:picMkLst>
            <pc:docMk/>
            <pc:sldMk cId="583504836" sldId="331"/>
            <ac:picMk id="9" creationId="{DB88A889-1D68-0D13-9B1F-BE474F5DE67A}"/>
          </ac:picMkLst>
        </pc:picChg>
        <pc:picChg chg="add mod modCrop">
          <ac:chgData name="이 예람" userId="b2529dad4e9c6c81" providerId="LiveId" clId="{038223E2-1C36-4C97-B8F4-23890D4C4D14}" dt="2022-08-03T14:06:35.580" v="7866" actId="14100"/>
          <ac:picMkLst>
            <pc:docMk/>
            <pc:sldMk cId="583504836" sldId="331"/>
            <ac:picMk id="11" creationId="{82209209-004E-E3CA-636A-F0C4855522A1}"/>
          </ac:picMkLst>
        </pc:picChg>
        <pc:picChg chg="add mod modCrop">
          <ac:chgData name="이 예람" userId="b2529dad4e9c6c81" providerId="LiveId" clId="{038223E2-1C36-4C97-B8F4-23890D4C4D14}" dt="2022-08-03T14:15:56.883" v="8075" actId="1035"/>
          <ac:picMkLst>
            <pc:docMk/>
            <pc:sldMk cId="583504836" sldId="331"/>
            <ac:picMk id="13" creationId="{6787600E-E750-2DD5-D93B-72C3795875D2}"/>
          </ac:picMkLst>
        </pc:picChg>
      </pc:sldChg>
      <pc:sldChg chg="addSp delSp modSp add mod">
        <pc:chgData name="이 예람" userId="b2529dad4e9c6c81" providerId="LiveId" clId="{038223E2-1C36-4C97-B8F4-23890D4C4D14}" dt="2022-08-03T16:24:11.177" v="11118" actId="1076"/>
        <pc:sldMkLst>
          <pc:docMk/>
          <pc:sldMk cId="642299897" sldId="332"/>
        </pc:sldMkLst>
        <pc:spChg chg="add mod">
          <ac:chgData name="이 예람" userId="b2529dad4e9c6c81" providerId="LiveId" clId="{038223E2-1C36-4C97-B8F4-23890D4C4D14}" dt="2022-08-03T16:24:09.425" v="11117" actId="14100"/>
          <ac:spMkLst>
            <pc:docMk/>
            <pc:sldMk cId="642299897" sldId="332"/>
            <ac:spMk id="9" creationId="{7E5C26F0-3876-2A97-4777-835855D32D91}"/>
          </ac:spMkLst>
        </pc:spChg>
        <pc:spChg chg="del">
          <ac:chgData name="이 예람" userId="b2529dad4e9c6c81" providerId="LiveId" clId="{038223E2-1C36-4C97-B8F4-23890D4C4D14}" dt="2022-08-03T16:23:22.850" v="11076" actId="478"/>
          <ac:spMkLst>
            <pc:docMk/>
            <pc:sldMk cId="642299897" sldId="332"/>
            <ac:spMk id="11" creationId="{ACF102B6-A721-CCA9-BF58-00807F1D7C27}"/>
          </ac:spMkLst>
        </pc:spChg>
        <pc:spChg chg="mod">
          <ac:chgData name="이 예람" userId="b2529dad4e9c6c81" providerId="LiveId" clId="{038223E2-1C36-4C97-B8F4-23890D4C4D14}" dt="2022-08-03T16:20:00.647" v="11071" actId="14100"/>
          <ac:spMkLst>
            <pc:docMk/>
            <pc:sldMk cId="642299897" sldId="332"/>
            <ac:spMk id="16" creationId="{B2DB562B-6653-AADD-A01F-68ECA0F9AB7B}"/>
          </ac:spMkLst>
        </pc:spChg>
        <pc:picChg chg="add mod modCrop">
          <ac:chgData name="이 예람" userId="b2529dad4e9c6c81" providerId="LiveId" clId="{038223E2-1C36-4C97-B8F4-23890D4C4D14}" dt="2022-08-03T16:24:11.177" v="11118" actId="1076"/>
          <ac:picMkLst>
            <pc:docMk/>
            <pc:sldMk cId="642299897" sldId="332"/>
            <ac:picMk id="3" creationId="{FF94A5FA-6076-38EA-F065-209E45B89C60}"/>
          </ac:picMkLst>
        </pc:picChg>
        <pc:picChg chg="del">
          <ac:chgData name="이 예람" userId="b2529dad4e9c6c81" providerId="LiveId" clId="{038223E2-1C36-4C97-B8F4-23890D4C4D14}" dt="2022-08-03T16:23:22.850" v="11076" actId="478"/>
          <ac:picMkLst>
            <pc:docMk/>
            <pc:sldMk cId="642299897" sldId="332"/>
            <ac:picMk id="4" creationId="{0A9FA475-9EFB-5167-5ECE-377ECAA2377D}"/>
          </ac:picMkLst>
        </pc:picChg>
      </pc:sldChg>
      <pc:sldChg chg="addSp delSp modSp add mod modNotesTx">
        <pc:chgData name="이 예람" userId="b2529dad4e9c6c81" providerId="LiveId" clId="{038223E2-1C36-4C97-B8F4-23890D4C4D14}" dt="2022-08-03T16:47:12.110" v="12569" actId="1076"/>
        <pc:sldMkLst>
          <pc:docMk/>
          <pc:sldMk cId="3095663661" sldId="333"/>
        </pc:sldMkLst>
        <pc:spChg chg="del">
          <ac:chgData name="이 예람" userId="b2529dad4e9c6c81" providerId="LiveId" clId="{038223E2-1C36-4C97-B8F4-23890D4C4D14}" dt="2022-08-03T16:41:10.366" v="12231" actId="478"/>
          <ac:spMkLst>
            <pc:docMk/>
            <pc:sldMk cId="3095663661" sldId="333"/>
            <ac:spMk id="17" creationId="{6E26A07D-4596-992A-AAB9-EE1803964463}"/>
          </ac:spMkLst>
        </pc:spChg>
        <pc:spChg chg="add mod">
          <ac:chgData name="이 예람" userId="b2529dad4e9c6c81" providerId="LiveId" clId="{038223E2-1C36-4C97-B8F4-23890D4C4D14}" dt="2022-08-03T16:47:12.110" v="12569" actId="1076"/>
          <ac:spMkLst>
            <pc:docMk/>
            <pc:sldMk cId="3095663661" sldId="333"/>
            <ac:spMk id="19" creationId="{E6C6831A-7787-1C8B-8EBC-745D7FC2244E}"/>
          </ac:spMkLst>
        </pc:spChg>
        <pc:spChg chg="mod">
          <ac:chgData name="이 예람" userId="b2529dad4e9c6c81" providerId="LiveId" clId="{038223E2-1C36-4C97-B8F4-23890D4C4D14}" dt="2022-08-03T16:38:18.705" v="12217"/>
          <ac:spMkLst>
            <pc:docMk/>
            <pc:sldMk cId="3095663661" sldId="333"/>
            <ac:spMk id="22" creationId="{5120F3C0-AA88-CD4C-7ABC-866483C8FF71}"/>
          </ac:spMkLst>
        </pc:spChg>
        <pc:picChg chg="del">
          <ac:chgData name="이 예람" userId="b2529dad4e9c6c81" providerId="LiveId" clId="{038223E2-1C36-4C97-B8F4-23890D4C4D14}" dt="2022-08-03T16:39:22.132" v="12218" actId="478"/>
          <ac:picMkLst>
            <pc:docMk/>
            <pc:sldMk cId="3095663661" sldId="333"/>
            <ac:picMk id="3" creationId="{F8088736-5F4F-D4FA-A2E9-536EF3497968}"/>
          </ac:picMkLst>
        </pc:picChg>
        <pc:picChg chg="add mod modCrop">
          <ac:chgData name="이 예람" userId="b2529dad4e9c6c81" providerId="LiveId" clId="{038223E2-1C36-4C97-B8F4-23890D4C4D14}" dt="2022-08-03T16:45:30.391" v="12258" actId="1076"/>
          <ac:picMkLst>
            <pc:docMk/>
            <pc:sldMk cId="3095663661" sldId="333"/>
            <ac:picMk id="4" creationId="{7855089E-57EF-DC8B-FD42-9333D611EB41}"/>
          </ac:picMkLst>
        </pc:picChg>
        <pc:picChg chg="del">
          <ac:chgData name="이 예람" userId="b2529dad4e9c6c81" providerId="LiveId" clId="{038223E2-1C36-4C97-B8F4-23890D4C4D14}" dt="2022-08-03T16:40:55.994" v="12224" actId="478"/>
          <ac:picMkLst>
            <pc:docMk/>
            <pc:sldMk cId="3095663661" sldId="333"/>
            <ac:picMk id="8" creationId="{EAD438C4-94ED-C348-5218-828A033632B3}"/>
          </ac:picMkLst>
        </pc:picChg>
        <pc:picChg chg="add mod modCrop">
          <ac:chgData name="이 예람" userId="b2529dad4e9c6c81" providerId="LiveId" clId="{038223E2-1C36-4C97-B8F4-23890D4C4D14}" dt="2022-08-03T16:45:26.408" v="12256" actId="732"/>
          <ac:picMkLst>
            <pc:docMk/>
            <pc:sldMk cId="3095663661" sldId="333"/>
            <ac:picMk id="9" creationId="{01F3B371-DAAA-83DE-AC3A-BBA502801E31}"/>
          </ac:picMkLst>
        </pc:picChg>
        <pc:picChg chg="add mod modCrop">
          <ac:chgData name="이 예람" userId="b2529dad4e9c6c81" providerId="LiveId" clId="{038223E2-1C36-4C97-B8F4-23890D4C4D14}" dt="2022-08-03T16:45:41.550" v="12263" actId="1076"/>
          <ac:picMkLst>
            <pc:docMk/>
            <pc:sldMk cId="3095663661" sldId="333"/>
            <ac:picMk id="11" creationId="{C9193320-2254-A2F9-C2CD-6F883CA1AFB4}"/>
          </ac:picMkLst>
        </pc:picChg>
        <pc:picChg chg="add mod modCrop">
          <ac:chgData name="이 예람" userId="b2529dad4e9c6c81" providerId="LiveId" clId="{038223E2-1C36-4C97-B8F4-23890D4C4D14}" dt="2022-08-03T16:45:43.846" v="12264" actId="1076"/>
          <ac:picMkLst>
            <pc:docMk/>
            <pc:sldMk cId="3095663661" sldId="333"/>
            <ac:picMk id="13" creationId="{BF00DF06-6689-2D91-B84A-5DD024714026}"/>
          </ac:picMkLst>
        </pc:picChg>
        <pc:picChg chg="add mod modCrop">
          <ac:chgData name="이 예람" userId="b2529dad4e9c6c81" providerId="LiveId" clId="{038223E2-1C36-4C97-B8F4-23890D4C4D14}" dt="2022-08-03T16:45:35.261" v="12261" actId="1076"/>
          <ac:picMkLst>
            <pc:docMk/>
            <pc:sldMk cId="3095663661" sldId="333"/>
            <ac:picMk id="15" creationId="{3C4A3D57-B0B4-76EE-69EE-0B11565EAAD6}"/>
          </ac:picMkLst>
        </pc:picChg>
      </pc:sldChg>
      <pc:sldChg chg="addSp delSp modSp add mod">
        <pc:chgData name="이 예람" userId="b2529dad4e9c6c81" providerId="LiveId" clId="{038223E2-1C36-4C97-B8F4-23890D4C4D14}" dt="2022-08-04T02:28:01.688" v="15913"/>
        <pc:sldMkLst>
          <pc:docMk/>
          <pc:sldMk cId="832094962" sldId="334"/>
        </pc:sldMkLst>
        <pc:spChg chg="del">
          <ac:chgData name="이 예람" userId="b2529dad4e9c6c81" providerId="LiveId" clId="{038223E2-1C36-4C97-B8F4-23890D4C4D14}" dt="2022-08-04T02:18:28.840" v="15215" actId="478"/>
          <ac:spMkLst>
            <pc:docMk/>
            <pc:sldMk cId="832094962" sldId="334"/>
            <ac:spMk id="8" creationId="{B1B66AC8-DBC7-503C-1E09-7DAC444BB9AA}"/>
          </ac:spMkLst>
        </pc:spChg>
        <pc:spChg chg="del">
          <ac:chgData name="이 예람" userId="b2529dad4e9c6c81" providerId="LiveId" clId="{038223E2-1C36-4C97-B8F4-23890D4C4D14}" dt="2022-08-04T02:17:28.873" v="15206" actId="478"/>
          <ac:spMkLst>
            <pc:docMk/>
            <pc:sldMk cId="832094962" sldId="334"/>
            <ac:spMk id="9" creationId="{2A912F62-43FF-428D-33F7-1076B47DC146}"/>
          </ac:spMkLst>
        </pc:spChg>
        <pc:spChg chg="del">
          <ac:chgData name="이 예람" userId="b2529dad4e9c6c81" providerId="LiveId" clId="{038223E2-1C36-4C97-B8F4-23890D4C4D14}" dt="2022-08-04T02:17:28.873" v="15206" actId="478"/>
          <ac:spMkLst>
            <pc:docMk/>
            <pc:sldMk cId="832094962" sldId="334"/>
            <ac:spMk id="10" creationId="{8092AD92-CBB5-8440-FFCB-B88C37AFC567}"/>
          </ac:spMkLst>
        </pc:spChg>
        <pc:spChg chg="del">
          <ac:chgData name="이 예람" userId="b2529dad4e9c6c81" providerId="LiveId" clId="{038223E2-1C36-4C97-B8F4-23890D4C4D14}" dt="2022-08-04T02:17:28.873" v="15206" actId="478"/>
          <ac:spMkLst>
            <pc:docMk/>
            <pc:sldMk cId="832094962" sldId="334"/>
            <ac:spMk id="11" creationId="{A2A2BCAF-EB32-247C-BCFF-09857C3785B6}"/>
          </ac:spMkLst>
        </pc:spChg>
        <pc:spChg chg="add mod">
          <ac:chgData name="이 예람" userId="b2529dad4e9c6c81" providerId="LiveId" clId="{038223E2-1C36-4C97-B8F4-23890D4C4D14}" dt="2022-08-04T02:24:00.141" v="15614" actId="1035"/>
          <ac:spMkLst>
            <pc:docMk/>
            <pc:sldMk cId="832094962" sldId="334"/>
            <ac:spMk id="17" creationId="{B50417F8-3737-0C0C-43A2-EB9F7E717F32}"/>
          </ac:spMkLst>
        </pc:spChg>
        <pc:spChg chg="add mod">
          <ac:chgData name="이 예람" userId="b2529dad4e9c6c81" providerId="LiveId" clId="{038223E2-1C36-4C97-B8F4-23890D4C4D14}" dt="2022-08-04T02:23:36.209" v="15586" actId="1076"/>
          <ac:spMkLst>
            <pc:docMk/>
            <pc:sldMk cId="832094962" sldId="334"/>
            <ac:spMk id="23" creationId="{963DC62E-8DE6-E0C4-31BE-F183E1B892E8}"/>
          </ac:spMkLst>
        </pc:spChg>
        <pc:spChg chg="add mod">
          <ac:chgData name="이 예람" userId="b2529dad4e9c6c81" providerId="LiveId" clId="{038223E2-1C36-4C97-B8F4-23890D4C4D14}" dt="2022-08-04T02:28:01.688" v="15913"/>
          <ac:spMkLst>
            <pc:docMk/>
            <pc:sldMk cId="832094962" sldId="334"/>
            <ac:spMk id="24" creationId="{32381021-7FAD-E97F-0EF0-0D579D2DEEB4}"/>
          </ac:spMkLst>
        </pc:spChg>
        <pc:picChg chg="del">
          <ac:chgData name="이 예람" userId="b2529dad4e9c6c81" providerId="LiveId" clId="{038223E2-1C36-4C97-B8F4-23890D4C4D14}" dt="2022-08-04T02:17:28.873" v="15206" actId="478"/>
          <ac:picMkLst>
            <pc:docMk/>
            <pc:sldMk cId="832094962" sldId="334"/>
            <ac:picMk id="3" creationId="{43219DFA-3C98-25A9-4699-B580466A13BA}"/>
          </ac:picMkLst>
        </pc:picChg>
        <pc:picChg chg="add del mod modCrop">
          <ac:chgData name="이 예람" userId="b2529dad4e9c6c81" providerId="LiveId" clId="{038223E2-1C36-4C97-B8F4-23890D4C4D14}" dt="2022-08-04T02:18:14.817" v="15211" actId="478"/>
          <ac:picMkLst>
            <pc:docMk/>
            <pc:sldMk cId="832094962" sldId="334"/>
            <ac:picMk id="4" creationId="{C5BFC7F4-AAE5-A293-CACD-817BA5D5B279}"/>
          </ac:picMkLst>
        </pc:picChg>
        <pc:picChg chg="add del mod modCrop">
          <ac:chgData name="이 예람" userId="b2529dad4e9c6c81" providerId="LiveId" clId="{038223E2-1C36-4C97-B8F4-23890D4C4D14}" dt="2022-08-04T02:26:21.013" v="15644" actId="478"/>
          <ac:picMkLst>
            <pc:docMk/>
            <pc:sldMk cId="832094962" sldId="334"/>
            <ac:picMk id="12" creationId="{59F667D0-0ADA-6949-609C-EF47906AD594}"/>
          </ac:picMkLst>
        </pc:picChg>
        <pc:picChg chg="add mod modCrop">
          <ac:chgData name="이 예람" userId="b2529dad4e9c6c81" providerId="LiveId" clId="{038223E2-1C36-4C97-B8F4-23890D4C4D14}" dt="2022-08-04T02:26:32.614" v="15648" actId="1076"/>
          <ac:picMkLst>
            <pc:docMk/>
            <pc:sldMk cId="832094962" sldId="334"/>
            <ac:picMk id="14" creationId="{D8564515-3E86-DD91-EF91-BF9D73E7E1CB}"/>
          </ac:picMkLst>
        </pc:picChg>
        <pc:picChg chg="add mod modCrop">
          <ac:chgData name="이 예람" userId="b2529dad4e9c6c81" providerId="LiveId" clId="{038223E2-1C36-4C97-B8F4-23890D4C4D14}" dt="2022-08-04T02:24:06.718" v="15616" actId="1076"/>
          <ac:picMkLst>
            <pc:docMk/>
            <pc:sldMk cId="832094962" sldId="334"/>
            <ac:picMk id="18" creationId="{3A7E769C-7722-D76F-D581-079214CA1B2C}"/>
          </ac:picMkLst>
        </pc:picChg>
        <pc:picChg chg="add del mod modCrop">
          <ac:chgData name="이 예람" userId="b2529dad4e9c6c81" providerId="LiveId" clId="{038223E2-1C36-4C97-B8F4-23890D4C4D14}" dt="2022-08-04T02:25:37.570" v="15633" actId="478"/>
          <ac:picMkLst>
            <pc:docMk/>
            <pc:sldMk cId="832094962" sldId="334"/>
            <ac:picMk id="20" creationId="{FACAEA38-CA99-973F-36B5-50D7567591E5}"/>
          </ac:picMkLst>
        </pc:picChg>
        <pc:picChg chg="add mod modCrop">
          <ac:chgData name="이 예람" userId="b2529dad4e9c6c81" providerId="LiveId" clId="{038223E2-1C36-4C97-B8F4-23890D4C4D14}" dt="2022-08-04T02:23:20.358" v="15567" actId="1076"/>
          <ac:picMkLst>
            <pc:docMk/>
            <pc:sldMk cId="832094962" sldId="334"/>
            <ac:picMk id="22" creationId="{B9D29F9B-0402-A33C-5328-B4CA8E214C6D}"/>
          </ac:picMkLst>
        </pc:picChg>
        <pc:picChg chg="add mod modCrop">
          <ac:chgData name="이 예람" userId="b2529dad4e9c6c81" providerId="LiveId" clId="{038223E2-1C36-4C97-B8F4-23890D4C4D14}" dt="2022-08-04T02:25:51.992" v="15639" actId="1076"/>
          <ac:picMkLst>
            <pc:docMk/>
            <pc:sldMk cId="832094962" sldId="334"/>
            <ac:picMk id="26" creationId="{92F01F79-AA8B-328C-7C20-A31504045E52}"/>
          </ac:picMkLst>
        </pc:picChg>
        <pc:picChg chg="add mod modCrop">
          <ac:chgData name="이 예람" userId="b2529dad4e9c6c81" providerId="LiveId" clId="{038223E2-1C36-4C97-B8F4-23890D4C4D14}" dt="2022-08-04T02:26:30.073" v="15647" actId="14100"/>
          <ac:picMkLst>
            <pc:docMk/>
            <pc:sldMk cId="832094962" sldId="334"/>
            <ac:picMk id="28" creationId="{99A8A599-19E9-6C39-B0C2-720CF165D340}"/>
          </ac:picMkLst>
        </pc:picChg>
      </pc:sldChg>
      <pc:sldChg chg="addSp delSp modSp add mod">
        <pc:chgData name="이 예람" userId="b2529dad4e9c6c81" providerId="LiveId" clId="{038223E2-1C36-4C97-B8F4-23890D4C4D14}" dt="2022-08-04T03:13:57.355" v="17589" actId="20577"/>
        <pc:sldMkLst>
          <pc:docMk/>
          <pc:sldMk cId="907416872" sldId="335"/>
        </pc:sldMkLst>
        <pc:spChg chg="add mod">
          <ac:chgData name="이 예람" userId="b2529dad4e9c6c81" providerId="LiveId" clId="{038223E2-1C36-4C97-B8F4-23890D4C4D14}" dt="2022-08-04T03:11:16.280" v="17414" actId="113"/>
          <ac:spMkLst>
            <pc:docMk/>
            <pc:sldMk cId="907416872" sldId="335"/>
            <ac:spMk id="8" creationId="{5E87991B-CECA-3C73-A943-6EB223D427CA}"/>
          </ac:spMkLst>
        </pc:spChg>
        <pc:spChg chg="add mod">
          <ac:chgData name="이 예람" userId="b2529dad4e9c6c81" providerId="LiveId" clId="{038223E2-1C36-4C97-B8F4-23890D4C4D14}" dt="2022-08-04T03:13:57.355" v="17589" actId="20577"/>
          <ac:spMkLst>
            <pc:docMk/>
            <pc:sldMk cId="907416872" sldId="335"/>
            <ac:spMk id="9" creationId="{C5B34302-BA51-5212-A551-951976D6EDA9}"/>
          </ac:spMkLst>
        </pc:spChg>
        <pc:spChg chg="del">
          <ac:chgData name="이 예람" userId="b2529dad4e9c6c81" providerId="LiveId" clId="{038223E2-1C36-4C97-B8F4-23890D4C4D14}" dt="2022-08-04T03:03:59.809" v="16701" actId="478"/>
          <ac:spMkLst>
            <pc:docMk/>
            <pc:sldMk cId="907416872" sldId="335"/>
            <ac:spMk id="36" creationId="{F7B6C43C-1665-7008-A68C-AF2266C43F4E}"/>
          </ac:spMkLst>
        </pc:spChg>
        <pc:picChg chg="mod">
          <ac:chgData name="이 예람" userId="b2529dad4e9c6c81" providerId="LiveId" clId="{038223E2-1C36-4C97-B8F4-23890D4C4D14}" dt="2022-08-04T03:04:06.232" v="16705" actId="1076"/>
          <ac:picMkLst>
            <pc:docMk/>
            <pc:sldMk cId="907416872" sldId="335"/>
            <ac:picMk id="4" creationId="{2D449201-EEAB-7371-DFBB-EE13F60FE3E8}"/>
          </ac:picMkLst>
        </pc:picChg>
        <pc:picChg chg="mod">
          <ac:chgData name="이 예람" userId="b2529dad4e9c6c81" providerId="LiveId" clId="{038223E2-1C36-4C97-B8F4-23890D4C4D14}" dt="2022-08-04T03:04:10.585" v="16707" actId="1076"/>
          <ac:picMkLst>
            <pc:docMk/>
            <pc:sldMk cId="907416872" sldId="335"/>
            <ac:picMk id="12" creationId="{BD6EA7E6-04D1-CAEF-1557-4B87F0215ABC}"/>
          </ac:picMkLst>
        </pc:picChg>
      </pc:sldChg>
      <pc:sldChg chg="add del">
        <pc:chgData name="이 예람" userId="b2529dad4e9c6c81" providerId="LiveId" clId="{038223E2-1C36-4C97-B8F4-23890D4C4D14}" dt="2022-08-04T02:17:32.512" v="15208"/>
        <pc:sldMkLst>
          <pc:docMk/>
          <pc:sldMk cId="1386119867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7F679-24C2-4B38-88B2-4981F06777AE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915ED-3052-479B-BF26-54FAEA496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028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사용자에게 보이는 영역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125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책에 나온 방식대로 앱을 생성하고</a:t>
            </a:r>
            <a:r>
              <a:rPr lang="en-US" altLang="ko-KR" dirty="0"/>
              <a:t>, </a:t>
            </a:r>
            <a:r>
              <a:rPr lang="ko-KR" altLang="en-US" dirty="0" err="1"/>
              <a:t>슬랙</a:t>
            </a:r>
            <a:r>
              <a:rPr lang="ko-KR" altLang="en-US" dirty="0"/>
              <a:t> 봇 기능을 추가한 뒤 토큰을 발급 받을 수 있다</a:t>
            </a:r>
            <a:r>
              <a:rPr lang="en-US" altLang="ko-KR" dirty="0"/>
              <a:t>. </a:t>
            </a:r>
            <a:r>
              <a:rPr lang="ko-KR" altLang="en-US" dirty="0"/>
              <a:t>토큰을 일종의 패스워드와 같은 개념으로 토큰 종류에 따라 사용할 수 있는 </a:t>
            </a:r>
            <a:r>
              <a:rPr lang="ko-KR" altLang="en-US" dirty="0" err="1"/>
              <a:t>슬랙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범위가 달라진다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19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40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urlpattens</a:t>
            </a:r>
            <a:r>
              <a:rPr lang="en-US" altLang="ko-KR" sz="1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리스트는 </a:t>
            </a:r>
            <a:r>
              <a:rPr lang="en-US" altLang="ko-KR" sz="1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ko-KR" altLang="en-US" sz="1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따라 실제로 보여줄 뷰를 매핑하는 역할</a:t>
            </a:r>
            <a:endParaRPr lang="en-US" altLang="ko-KR" sz="1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정규표현식</a:t>
            </a:r>
            <a:endParaRPr lang="en-US" altLang="ko-KR" sz="1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7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장에서 </a:t>
            </a:r>
            <a:r>
              <a:rPr lang="en-US" altLang="ko-KR" dirty="0"/>
              <a:t>HTML</a:t>
            </a:r>
            <a:r>
              <a:rPr lang="ko-KR" altLang="en-US" dirty="0"/>
              <a:t>코드를 설명하는데 사용한 </a:t>
            </a:r>
            <a:r>
              <a:rPr lang="en-US" altLang="ko-KR" dirty="0"/>
              <a:t>HtmlSample.htm</a:t>
            </a:r>
            <a:r>
              <a:rPr lang="ko-KR" altLang="en-US" dirty="0"/>
              <a:t>파일을 장고에서 웹페이지로 표시하는 </a:t>
            </a:r>
            <a:r>
              <a:rPr lang="en-US" altLang="ko-KR" dirty="0"/>
              <a:t>index</a:t>
            </a:r>
            <a:r>
              <a:rPr lang="ko-KR" altLang="en-US" dirty="0"/>
              <a:t>애플리케이션으로 바꿔 볼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8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장고 인덱스 애플리케이션 트리 구조</a:t>
            </a:r>
            <a:r>
              <a:rPr lang="en-US" altLang="ko-KR" dirty="0"/>
              <a:t>(</a:t>
            </a:r>
            <a:r>
              <a:rPr lang="ko-KR" altLang="en-US" dirty="0"/>
              <a:t>최종 디렉터리 구조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정적인 파일인 이미지 파일을 사용하려면 추가 작업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2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Static</a:t>
            </a:r>
            <a:r>
              <a:rPr lang="ko-KR" altLang="en-US" dirty="0"/>
              <a:t> 파일들의 파일명이 동일하더라도 애플리케이션별로 구분하여 관리하기 위해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6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브라우저의 주소창에 종목코드와 주식수를 입력해서 계좌잔고를 확인하기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4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표시되는 네이버 종목에 대한 정보 중 네이버 종목의 현재가와 등락률을 </a:t>
            </a:r>
            <a:r>
              <a:rPr lang="ko-KR" altLang="en-US" dirty="0" err="1"/>
              <a:t>뷰티풀</a:t>
            </a:r>
            <a:r>
              <a:rPr lang="ko-KR" altLang="en-US" dirty="0"/>
              <a:t> 수프로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01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워크스페이스는 </a:t>
            </a:r>
            <a:r>
              <a:rPr lang="ko-KR" altLang="en-US" dirty="0" err="1"/>
              <a:t>채팅방</a:t>
            </a:r>
            <a:r>
              <a:rPr lang="ko-KR" altLang="en-US" dirty="0"/>
              <a:t> 같은 개념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915ED-3052-479B-BF26-54FAEA4961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82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9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ck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developerdk.tistory.com/96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5312769" y="4470558"/>
            <a:ext cx="1566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" panose="020F0502020204030203" pitchFamily="34" charset="0"/>
              </a:rPr>
              <a:t>12201629 </a:t>
            </a:r>
            <a:r>
              <a:rPr lang="ko-KR" alt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" panose="020F0502020204030203" pitchFamily="34" charset="0"/>
              </a:rPr>
              <a:t>이예람</a:t>
            </a:r>
            <a:endParaRPr lang="en-US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1753" name="TextBox 1752"/>
          <p:cNvSpPr txBox="1"/>
          <p:nvPr/>
        </p:nvSpPr>
        <p:spPr>
          <a:xfrm>
            <a:off x="3989810" y="2933392"/>
            <a:ext cx="43123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 panose="020F0502020204030204" pitchFamily="34" charset="0"/>
              </a:rPr>
              <a:t>장고 웹 서버 구축</a:t>
            </a:r>
            <a:endParaRPr lang="en-US" sz="44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1754" name="TextBox 1753"/>
          <p:cNvSpPr txBox="1"/>
          <p:nvPr/>
        </p:nvSpPr>
        <p:spPr>
          <a:xfrm>
            <a:off x="4893437" y="3662975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 panose="020F0502020204030204" pitchFamily="34" charset="0"/>
              </a:rPr>
              <a:t>및 자동화</a:t>
            </a:r>
            <a:endParaRPr lang="en-US" sz="44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41309-177C-F173-A6E9-A70022BFF9CB}"/>
              </a:ext>
            </a:extLst>
          </p:cNvPr>
          <p:cNvSpPr txBox="1"/>
          <p:nvPr/>
        </p:nvSpPr>
        <p:spPr>
          <a:xfrm>
            <a:off x="5074604" y="2265363"/>
            <a:ext cx="200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 panose="020F0502020204030204" pitchFamily="34" charset="0"/>
              </a:rPr>
              <a:t>Chap 7</a:t>
            </a:r>
          </a:p>
        </p:txBody>
      </p:sp>
    </p:spTree>
    <p:extLst>
      <p:ext uri="{BB962C8B-B14F-4D97-AF65-F5344CB8AC3E}">
        <p14:creationId xmlns:p14="http://schemas.microsoft.com/office/powerpoint/2010/main" val="3472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4"/>
            <a:ext cx="72000" cy="410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677339"/>
            <a:ext cx="72000" cy="50470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41F590C-02A2-0AD2-C0AB-F19DBD40C544}"/>
              </a:ext>
            </a:extLst>
          </p:cNvPr>
          <p:cNvSpPr/>
          <p:nvPr/>
        </p:nvSpPr>
        <p:spPr>
          <a:xfrm>
            <a:off x="556626" y="541535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7.3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38B75EC-95B8-01B7-FC67-4A8FFE6CBD1A}"/>
              </a:ext>
            </a:extLst>
          </p:cNvPr>
          <p:cNvSpPr/>
          <p:nvPr/>
        </p:nvSpPr>
        <p:spPr>
          <a:xfrm>
            <a:off x="526146" y="1044644"/>
            <a:ext cx="3865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 인덱스 페이지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F0048A9-37F8-3B20-2198-0FA4D621C78B}"/>
              </a:ext>
            </a:extLst>
          </p:cNvPr>
          <p:cNvSpPr/>
          <p:nvPr/>
        </p:nvSpPr>
        <p:spPr>
          <a:xfrm>
            <a:off x="763332" y="1929704"/>
            <a:ext cx="4625097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애플리케이션 생성하기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E0986-C7F6-AE7A-A812-FC27910AE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6" t="70476" r="63982" b="26032"/>
          <a:stretch/>
        </p:blipFill>
        <p:spPr>
          <a:xfrm>
            <a:off x="4391307" y="2582793"/>
            <a:ext cx="6913897" cy="431793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82348D1D-8CDF-F4C3-9548-F6A80E4AC1C5}"/>
              </a:ext>
            </a:extLst>
          </p:cNvPr>
          <p:cNvSpPr/>
          <p:nvPr/>
        </p:nvSpPr>
        <p:spPr>
          <a:xfrm>
            <a:off x="763332" y="2582793"/>
            <a:ext cx="34884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애플리케이션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2969176-B21F-F7DC-E4C5-5751568CE3E9}"/>
              </a:ext>
            </a:extLst>
          </p:cNvPr>
          <p:cNvSpPr/>
          <p:nvPr/>
        </p:nvSpPr>
        <p:spPr>
          <a:xfrm>
            <a:off x="5587604" y="6281061"/>
            <a:ext cx="64591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C:\mySite\Investar\Investar\settings.py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CC832-1868-E174-5D3B-102EBA2C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1" t="37778" r="70000" b="35397"/>
          <a:stretch/>
        </p:blipFill>
        <p:spPr>
          <a:xfrm>
            <a:off x="1045029" y="3574436"/>
            <a:ext cx="4343400" cy="30712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F9547E-B7AD-355B-0746-79801E420063}"/>
              </a:ext>
            </a:extLst>
          </p:cNvPr>
          <p:cNvSpPr/>
          <p:nvPr/>
        </p:nvSpPr>
        <p:spPr>
          <a:xfrm>
            <a:off x="1581414" y="5989777"/>
            <a:ext cx="995680" cy="2912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58C37669-BA6E-0F25-5BCB-7A32F2B0ECF7}"/>
              </a:ext>
            </a:extLst>
          </p:cNvPr>
          <p:cNvSpPr/>
          <p:nvPr/>
        </p:nvSpPr>
        <p:spPr>
          <a:xfrm>
            <a:off x="763332" y="3063272"/>
            <a:ext cx="23439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‘Index’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앱 추가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61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306843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URLConf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추가하기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A40BE-8588-F543-9CD9-421C59D9C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t="55846" r="57036" b="18757"/>
          <a:stretch/>
        </p:blipFill>
        <p:spPr>
          <a:xfrm>
            <a:off x="935379" y="1194566"/>
            <a:ext cx="6053250" cy="2509119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DF05C006-5FCD-578E-9116-88DBAB7C6DFC}"/>
              </a:ext>
            </a:extLst>
          </p:cNvPr>
          <p:cNvSpPr/>
          <p:nvPr/>
        </p:nvSpPr>
        <p:spPr>
          <a:xfrm>
            <a:off x="935379" y="763680"/>
            <a:ext cx="66772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C:\mySite\Investar\Investar\urls.py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986DB8-11A1-AF12-B08E-5D3F16B62C4D}"/>
              </a:ext>
            </a:extLst>
          </p:cNvPr>
          <p:cNvSpPr/>
          <p:nvPr/>
        </p:nvSpPr>
        <p:spPr>
          <a:xfrm>
            <a:off x="935379" y="1959429"/>
            <a:ext cx="4191792" cy="2612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472287-4AE3-1544-F3C1-888B2D18716F}"/>
              </a:ext>
            </a:extLst>
          </p:cNvPr>
          <p:cNvSpPr/>
          <p:nvPr/>
        </p:nvSpPr>
        <p:spPr>
          <a:xfrm>
            <a:off x="1370808" y="3233055"/>
            <a:ext cx="4191792" cy="2612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68D6FDB2-423F-A182-6E0D-728ABD78367E}"/>
              </a:ext>
            </a:extLst>
          </p:cNvPr>
          <p:cNvSpPr/>
          <p:nvPr/>
        </p:nvSpPr>
        <p:spPr>
          <a:xfrm>
            <a:off x="6988629" y="1318968"/>
            <a:ext cx="47679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모듈 내의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views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index_veiws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import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C2198430-DB53-31BD-9434-6BF6C6619E96}"/>
              </a:ext>
            </a:extLst>
          </p:cNvPr>
          <p:cNvSpPr/>
          <p:nvPr/>
        </p:nvSpPr>
        <p:spPr>
          <a:xfrm>
            <a:off x="6988629" y="2378954"/>
            <a:ext cx="507222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path()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함수를 추가해서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URLConf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수정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(index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애플리케이션 뷰의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main_view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함수로 매핑하라는 의미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03A0B8B-A844-B38B-3C31-C8C0E83E1234}"/>
              </a:ext>
            </a:extLst>
          </p:cNvPr>
          <p:cNvSpPr/>
          <p:nvPr/>
        </p:nvSpPr>
        <p:spPr>
          <a:xfrm>
            <a:off x="763331" y="3812925"/>
            <a:ext cx="1970697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뷰 수정하기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19EDD4-45B9-9203-53C1-46DE9CC25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2" t="12265" r="65618" b="73015"/>
          <a:stretch/>
        </p:blipFill>
        <p:spPr>
          <a:xfrm>
            <a:off x="935379" y="4524122"/>
            <a:ext cx="5356564" cy="1660451"/>
          </a:xfrm>
          <a:prstGeom prst="rect">
            <a:avLst/>
          </a:prstGeom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CFA3FAE2-3504-8607-771D-DBC0372A0860}"/>
              </a:ext>
            </a:extLst>
          </p:cNvPr>
          <p:cNvSpPr/>
          <p:nvPr/>
        </p:nvSpPr>
        <p:spPr>
          <a:xfrm>
            <a:off x="6291943" y="4768493"/>
            <a:ext cx="50722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django.shortcuts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render()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함수에 템플릿으로 사용할 파일명을 넘겨주는 역할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68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1947212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탬플릿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작성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841135"/>
            <a:ext cx="39152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Index.html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작성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056F36-9C1E-3F44-4F45-AB5F6DEBB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7" t="32857" r="74197" b="27778"/>
          <a:stretch/>
        </p:blipFill>
        <p:spPr>
          <a:xfrm>
            <a:off x="4723520" y="3237611"/>
            <a:ext cx="3302571" cy="34648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0D0FB9-4DC4-E453-7041-84578F6F8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82" t="35397" r="8001" b="38571"/>
          <a:stretch/>
        </p:blipFill>
        <p:spPr>
          <a:xfrm>
            <a:off x="4651066" y="1484818"/>
            <a:ext cx="4391145" cy="1785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C583B2-523F-8DFB-9D21-86EB71C638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3" t="15556" r="63929" b="8095"/>
          <a:stretch/>
        </p:blipFill>
        <p:spPr>
          <a:xfrm>
            <a:off x="914398" y="1271073"/>
            <a:ext cx="3585602" cy="5453284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2532131B-CD71-9DA2-12F0-88A4644CDD7C}"/>
              </a:ext>
            </a:extLst>
          </p:cNvPr>
          <p:cNvSpPr/>
          <p:nvPr/>
        </p:nvSpPr>
        <p:spPr>
          <a:xfrm>
            <a:off x="4417187" y="851547"/>
            <a:ext cx="39152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Templates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디렉터리에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파일과 이미지파일 추가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CCA54C-F3EC-750C-A220-7F6019B876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62" r="69592" b="7142"/>
          <a:stretch/>
        </p:blipFill>
        <p:spPr>
          <a:xfrm>
            <a:off x="8332423" y="567140"/>
            <a:ext cx="3707399" cy="6041572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754125F0-24AA-D0F9-E2C5-E798AB80AE2C}"/>
              </a:ext>
            </a:extLst>
          </p:cNvPr>
          <p:cNvSpPr/>
          <p:nvPr/>
        </p:nvSpPr>
        <p:spPr>
          <a:xfrm>
            <a:off x="8332423" y="116380"/>
            <a:ext cx="3614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http://localhost:8000/index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72D6A3-4069-9A03-023C-427C30085CA3}"/>
              </a:ext>
            </a:extLst>
          </p:cNvPr>
          <p:cNvSpPr/>
          <p:nvPr/>
        </p:nvSpPr>
        <p:spPr>
          <a:xfrm>
            <a:off x="8277993" y="6259286"/>
            <a:ext cx="463234" cy="468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77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5CF939C-A852-AE15-2020-205B1DE00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4" t="49841" r="43715" b="37851"/>
          <a:stretch/>
        </p:blipFill>
        <p:spPr>
          <a:xfrm>
            <a:off x="951664" y="4595276"/>
            <a:ext cx="6981192" cy="10927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19840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정적인 파일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3" y="841135"/>
            <a:ext cx="48776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Index/static/index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디렉터리로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Django_Logo.jpg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이동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151C92-787C-A3C2-F9DB-C6C31CD5B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11" t="12052" r="51428" b="62601"/>
          <a:stretch/>
        </p:blipFill>
        <p:spPr>
          <a:xfrm>
            <a:off x="5199755" y="713206"/>
            <a:ext cx="5119902" cy="2018685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A100589F-183F-2E1B-C73B-EBBF1614DD95}"/>
              </a:ext>
            </a:extLst>
          </p:cNvPr>
          <p:cNvSpPr/>
          <p:nvPr/>
        </p:nvSpPr>
        <p:spPr>
          <a:xfrm>
            <a:off x="752444" y="2332469"/>
            <a:ext cx="19840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템플릿 태그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946360-F484-99A8-E706-0E39EB6912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59" t="16032" r="76786" b="75256"/>
          <a:stretch/>
        </p:blipFill>
        <p:spPr>
          <a:xfrm>
            <a:off x="982277" y="3379903"/>
            <a:ext cx="2936828" cy="968829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546F902E-9C97-A3F8-7FEA-06623FD04AD6}"/>
              </a:ext>
            </a:extLst>
          </p:cNvPr>
          <p:cNvSpPr/>
          <p:nvPr/>
        </p:nvSpPr>
        <p:spPr>
          <a:xfrm>
            <a:off x="808283" y="2949016"/>
            <a:ext cx="71793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C:\mySite\Investar\index\templates\index.html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C2C629-CD3F-3516-FBCC-679532DCEA9A}"/>
              </a:ext>
            </a:extLst>
          </p:cNvPr>
          <p:cNvSpPr/>
          <p:nvPr/>
        </p:nvSpPr>
        <p:spPr>
          <a:xfrm>
            <a:off x="1151224" y="5163443"/>
            <a:ext cx="5173375" cy="2612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5A593F-917E-D96F-AB75-66565C7BA522}"/>
              </a:ext>
            </a:extLst>
          </p:cNvPr>
          <p:cNvSpPr/>
          <p:nvPr/>
        </p:nvSpPr>
        <p:spPr>
          <a:xfrm>
            <a:off x="1007664" y="3376917"/>
            <a:ext cx="2203622" cy="25912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E2969AF8-E5F3-9813-1A5B-47BB80FAB6A7}"/>
              </a:ext>
            </a:extLst>
          </p:cNvPr>
          <p:cNvSpPr/>
          <p:nvPr/>
        </p:nvSpPr>
        <p:spPr>
          <a:xfrm>
            <a:off x="4096469" y="3439886"/>
            <a:ext cx="48776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이미지가 제대로 보이게 하기 위하여 템플릿 태그 추가하기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FFC076DA-A911-12A6-8925-E11F760961E7}"/>
              </a:ext>
            </a:extLst>
          </p:cNvPr>
          <p:cNvSpPr/>
          <p:nvPr/>
        </p:nvSpPr>
        <p:spPr>
          <a:xfrm>
            <a:off x="951664" y="5756945"/>
            <a:ext cx="63199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&lt;</a:t>
            </a:r>
            <a:r>
              <a:rPr 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img</a:t>
            </a:r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&gt;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태그의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src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속성을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{%tag%}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형식으로 변경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865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464686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CSS(</a:t>
            </a:r>
            <a:r>
              <a:rPr lang="ko-KR" alt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캐스케이딩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스타일 시트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Snip and Round Single Corner Rectangle 8">
            <a:extLst>
              <a:ext uri="{FF2B5EF4-FFF2-40B4-BE49-F238E27FC236}">
                <a16:creationId xmlns:a16="http://schemas.microsoft.com/office/drawing/2014/main" id="{84AC3E35-7927-132C-BEC2-D0F598195E24}"/>
              </a:ext>
            </a:extLst>
          </p:cNvPr>
          <p:cNvSpPr/>
          <p:nvPr/>
        </p:nvSpPr>
        <p:spPr>
          <a:xfrm rot="5400000">
            <a:off x="5948968" y="-4164659"/>
            <a:ext cx="1079014" cy="11171506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009">
            <a:extLst>
              <a:ext uri="{FF2B5EF4-FFF2-40B4-BE49-F238E27FC236}">
                <a16:creationId xmlns:a16="http://schemas.microsoft.com/office/drawing/2014/main" id="{C1CC97C8-4DCD-0DA2-8A6D-86B6CDED141D}"/>
              </a:ext>
            </a:extLst>
          </p:cNvPr>
          <p:cNvSpPr/>
          <p:nvPr/>
        </p:nvSpPr>
        <p:spPr>
          <a:xfrm>
            <a:off x="902723" y="801221"/>
            <a:ext cx="11171506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CSS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파일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종속형 시트라고 불리며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HTML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과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XHTML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같은 마크업 언어가 화면에 표시되는 방법을 기술하는 데 사용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HTML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파일의 수정 없이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CSS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파일만 변경하더라도 웹 시스템 전체 스타일이 변경된다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224C95-73DA-81D5-0ACC-19BDFF50E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0" t="22359" r="44330" b="68500"/>
          <a:stretch/>
        </p:blipFill>
        <p:spPr>
          <a:xfrm>
            <a:off x="935379" y="2290269"/>
            <a:ext cx="7920218" cy="872514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5BF31F71-A6BB-80B9-CC7B-5D68A3162AF3}"/>
              </a:ext>
            </a:extLst>
          </p:cNvPr>
          <p:cNvSpPr/>
          <p:nvPr/>
        </p:nvSpPr>
        <p:spPr>
          <a:xfrm>
            <a:off x="882758" y="1898383"/>
            <a:ext cx="71793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C:\mySite\Investar\index\templates\index.html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30A1B1F4-85CC-107E-748B-03C44C141336}"/>
              </a:ext>
            </a:extLst>
          </p:cNvPr>
          <p:cNvSpPr/>
          <p:nvPr/>
        </p:nvSpPr>
        <p:spPr>
          <a:xfrm>
            <a:off x="8855597" y="2272906"/>
            <a:ext cx="30815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CSS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파일의 위치 지정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623396-0E26-3955-72E0-0C6681FFB5C3}"/>
              </a:ext>
            </a:extLst>
          </p:cNvPr>
          <p:cNvSpPr/>
          <p:nvPr/>
        </p:nvSpPr>
        <p:spPr>
          <a:xfrm>
            <a:off x="1667874" y="2630550"/>
            <a:ext cx="6394230" cy="3183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209209-004E-E3CA-636A-F0C48555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1" t="12855" r="58403" b="31500"/>
          <a:stretch/>
        </p:blipFill>
        <p:spPr>
          <a:xfrm>
            <a:off x="935378" y="3233284"/>
            <a:ext cx="4025241" cy="3565528"/>
          </a:xfrm>
          <a:prstGeom prst="rect">
            <a:avLst/>
          </a:prstGeom>
        </p:spPr>
      </p:pic>
      <p:sp>
        <p:nvSpPr>
          <p:cNvPr id="27" name="Rectangle 5">
            <a:extLst>
              <a:ext uri="{FF2B5EF4-FFF2-40B4-BE49-F238E27FC236}">
                <a16:creationId xmlns:a16="http://schemas.microsoft.com/office/drawing/2014/main" id="{0929DD83-28A3-DADD-E6FC-B518CC2115A6}"/>
              </a:ext>
            </a:extLst>
          </p:cNvPr>
          <p:cNvSpPr/>
          <p:nvPr/>
        </p:nvSpPr>
        <p:spPr>
          <a:xfrm>
            <a:off x="4864989" y="3233284"/>
            <a:ext cx="30815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CSS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파일을 작성해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index/static/index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디렉터리 밑에 함께 넣어두기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87600E-E750-2DD5-D93B-72C379587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511" r="65144" b="6984"/>
          <a:stretch/>
        </p:blipFill>
        <p:spPr>
          <a:xfrm>
            <a:off x="7791942" y="3171894"/>
            <a:ext cx="4249629" cy="2914967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F610B976-F3E5-39EA-445D-7D36CC40B3ED}"/>
              </a:ext>
            </a:extLst>
          </p:cNvPr>
          <p:cNvSpPr/>
          <p:nvPr/>
        </p:nvSpPr>
        <p:spPr>
          <a:xfrm>
            <a:off x="7770963" y="6119298"/>
            <a:ext cx="38114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 정상 표시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CSS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적용되어 테이블 색 변경됨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1CD3FA1-3512-B83C-B2FA-3358F839FA9C}"/>
              </a:ext>
            </a:extLst>
          </p:cNvPr>
          <p:cNvSpPr/>
          <p:nvPr/>
        </p:nvSpPr>
        <p:spPr>
          <a:xfrm>
            <a:off x="5410200" y="5606143"/>
            <a:ext cx="1905000" cy="370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0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1103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322319"/>
            <a:ext cx="72000" cy="3402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41F590C-02A2-0AD2-C0AB-F19DBD40C544}"/>
              </a:ext>
            </a:extLst>
          </p:cNvPr>
          <p:cNvSpPr/>
          <p:nvPr/>
        </p:nvSpPr>
        <p:spPr>
          <a:xfrm>
            <a:off x="556626" y="219181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7.4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38B75EC-95B8-01B7-FC67-4A8FFE6CBD1A}"/>
              </a:ext>
            </a:extLst>
          </p:cNvPr>
          <p:cNvSpPr/>
          <p:nvPr/>
        </p:nvSpPr>
        <p:spPr>
          <a:xfrm>
            <a:off x="526146" y="2694920"/>
            <a:ext cx="5275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웹으로 계좌 잔고 확인하기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Snip and Round Single Corner Rectangle 8">
            <a:extLst>
              <a:ext uri="{FF2B5EF4-FFF2-40B4-BE49-F238E27FC236}">
                <a16:creationId xmlns:a16="http://schemas.microsoft.com/office/drawing/2014/main" id="{C98D224B-0190-5B1A-B969-BC60438EBFCF}"/>
              </a:ext>
            </a:extLst>
          </p:cNvPr>
          <p:cNvSpPr/>
          <p:nvPr/>
        </p:nvSpPr>
        <p:spPr>
          <a:xfrm rot="5400000">
            <a:off x="8177777" y="-649118"/>
            <a:ext cx="1320925" cy="6150290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2009">
            <a:extLst>
              <a:ext uri="{FF2B5EF4-FFF2-40B4-BE49-F238E27FC236}">
                <a16:creationId xmlns:a16="http://schemas.microsoft.com/office/drawing/2014/main" id="{C85D722C-8234-EE98-BAD3-96F3BCA54485}"/>
              </a:ext>
            </a:extLst>
          </p:cNvPr>
          <p:cNvSpPr/>
          <p:nvPr/>
        </p:nvSpPr>
        <p:spPr>
          <a:xfrm>
            <a:off x="5763094" y="1765564"/>
            <a:ext cx="6150290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GET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방식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웹 브라우저가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?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이후에 적힌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KEY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와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VALUE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쌍들을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&amp;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단위로 구분하여 서버에 전달하는 요청 방식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sp>
        <p:nvSpPr>
          <p:cNvPr id="13" name="Rectangle 2009">
            <a:extLst>
              <a:ext uri="{FF2B5EF4-FFF2-40B4-BE49-F238E27FC236}">
                <a16:creationId xmlns:a16="http://schemas.microsoft.com/office/drawing/2014/main" id="{76597230-2895-DAF0-1708-969DA8285897}"/>
              </a:ext>
            </a:extLst>
          </p:cNvPr>
          <p:cNvSpPr/>
          <p:nvPr/>
        </p:nvSpPr>
        <p:spPr>
          <a:xfrm>
            <a:off x="5801949" y="3077247"/>
            <a:ext cx="6150290" cy="1503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Ex)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http://localhost:8000/balance/?NAVER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종목코드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=NAVER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주식수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&amp;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삼성전자종목코드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=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삼성전자주식수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12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083D034-E51A-2CCE-60F0-7D4B342C1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7" t="66032" r="57321" b="14734"/>
          <a:stretch/>
        </p:blipFill>
        <p:spPr>
          <a:xfrm>
            <a:off x="930332" y="4852719"/>
            <a:ext cx="5569361" cy="1752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4984325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balance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생성하기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0F43FB-73DB-7EF3-674E-F3252828F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6" t="80792" r="56484" b="15642"/>
          <a:stretch/>
        </p:blipFill>
        <p:spPr>
          <a:xfrm>
            <a:off x="4677219" y="844848"/>
            <a:ext cx="7178862" cy="435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3C68A2-06F7-5806-F2D5-BCBC17683E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1" t="27143" r="70501" b="43174"/>
          <a:stretch/>
        </p:blipFill>
        <p:spPr>
          <a:xfrm>
            <a:off x="3302700" y="1385582"/>
            <a:ext cx="3311645" cy="2642132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2E548544-51CE-9442-9458-6B47140ACFFE}"/>
              </a:ext>
            </a:extLst>
          </p:cNvPr>
          <p:cNvSpPr/>
          <p:nvPr/>
        </p:nvSpPr>
        <p:spPr>
          <a:xfrm>
            <a:off x="822961" y="856722"/>
            <a:ext cx="37946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balance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애플리케이션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05A36CDC-2A27-63F9-B3DE-4ECC49CE28C1}"/>
              </a:ext>
            </a:extLst>
          </p:cNvPr>
          <p:cNvSpPr/>
          <p:nvPr/>
        </p:nvSpPr>
        <p:spPr>
          <a:xfrm>
            <a:off x="822961" y="1337201"/>
            <a:ext cx="26500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‘balance’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앱 추가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4AECEA4-87B3-1772-984D-13CEC78FE1AC}"/>
              </a:ext>
            </a:extLst>
          </p:cNvPr>
          <p:cNvSpPr/>
          <p:nvPr/>
        </p:nvSpPr>
        <p:spPr>
          <a:xfrm>
            <a:off x="6675496" y="3327824"/>
            <a:ext cx="48251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C:\mySite\Investar\Investar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\settings.py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2B3ED8-E787-DE0D-E312-D833EC9269FF}"/>
              </a:ext>
            </a:extLst>
          </p:cNvPr>
          <p:cNvSpPr/>
          <p:nvPr/>
        </p:nvSpPr>
        <p:spPr>
          <a:xfrm>
            <a:off x="3715013" y="3485408"/>
            <a:ext cx="1074702" cy="26232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E11BE39C-98D1-34EF-5168-D34ABB4D9E5D}"/>
              </a:ext>
            </a:extLst>
          </p:cNvPr>
          <p:cNvSpPr/>
          <p:nvPr/>
        </p:nvSpPr>
        <p:spPr>
          <a:xfrm>
            <a:off x="727332" y="4124222"/>
            <a:ext cx="310443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URLConf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추가하기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A6E2AF40-71E1-18A6-7568-2AE44FFE2E8D}"/>
              </a:ext>
            </a:extLst>
          </p:cNvPr>
          <p:cNvSpPr/>
          <p:nvPr/>
        </p:nvSpPr>
        <p:spPr>
          <a:xfrm>
            <a:off x="3831771" y="4273027"/>
            <a:ext cx="66772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C:\mySite\Investar\Investar\urls.py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DBA43F-B0B3-8179-AEE6-F261578AE815}"/>
              </a:ext>
            </a:extLst>
          </p:cNvPr>
          <p:cNvSpPr/>
          <p:nvPr/>
        </p:nvSpPr>
        <p:spPr>
          <a:xfrm>
            <a:off x="930332" y="4854461"/>
            <a:ext cx="4262154" cy="283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A27873-4AA7-5982-526A-3841244594AF}"/>
              </a:ext>
            </a:extLst>
          </p:cNvPr>
          <p:cNvSpPr/>
          <p:nvPr/>
        </p:nvSpPr>
        <p:spPr>
          <a:xfrm>
            <a:off x="1346529" y="6253219"/>
            <a:ext cx="4191792" cy="2612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9AE2268C-C1B6-36AD-968F-9CD14AA6763A}"/>
              </a:ext>
            </a:extLst>
          </p:cNvPr>
          <p:cNvSpPr/>
          <p:nvPr/>
        </p:nvSpPr>
        <p:spPr>
          <a:xfrm>
            <a:off x="6493726" y="4774212"/>
            <a:ext cx="47679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balance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모듈 내의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views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balance_veiws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import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CA250BA8-040B-0B35-EE37-CA17DCFAB224}"/>
              </a:ext>
            </a:extLst>
          </p:cNvPr>
          <p:cNvSpPr/>
          <p:nvPr/>
        </p:nvSpPr>
        <p:spPr>
          <a:xfrm>
            <a:off x="6614345" y="5835879"/>
            <a:ext cx="5434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balance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 경우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balance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뷰의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main_view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함수로 매핑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858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153152"/>
            <a:ext cx="22846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현재가 구하기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34810-53FA-5566-2F8E-14861E16B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2" t="4920" r="3180" b="6880"/>
          <a:stretch/>
        </p:blipFill>
        <p:spPr>
          <a:xfrm>
            <a:off x="5823499" y="127482"/>
            <a:ext cx="5847645" cy="3287487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172FDD95-8AB4-4043-A65E-BEA5C1E8AFE0}"/>
              </a:ext>
            </a:extLst>
          </p:cNvPr>
          <p:cNvSpPr/>
          <p:nvPr/>
        </p:nvSpPr>
        <p:spPr>
          <a:xfrm>
            <a:off x="763331" y="754749"/>
            <a:ext cx="47679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현재가 구하기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https://finance.naver.com/item/sise.nhn?code=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종목코드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페이지에 접속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EAD05-6D0D-F005-2AF0-4709434288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84" t="72838" r="72143" b="14921"/>
          <a:stretch/>
        </p:blipFill>
        <p:spPr>
          <a:xfrm>
            <a:off x="2512240" y="1879383"/>
            <a:ext cx="3311259" cy="1436388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D8940BFB-A60F-FFDB-1315-E1D01640BFC0}"/>
              </a:ext>
            </a:extLst>
          </p:cNvPr>
          <p:cNvSpPr/>
          <p:nvPr/>
        </p:nvSpPr>
        <p:spPr>
          <a:xfrm>
            <a:off x="763332" y="3332409"/>
            <a:ext cx="28552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크롬 소스 코드 검색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F12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키를 누른 뒤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Ctrl+Shift+F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533AC8-9315-9143-5BD7-788A75411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26" t="26502" r="15089" b="13035"/>
          <a:stretch/>
        </p:blipFill>
        <p:spPr>
          <a:xfrm>
            <a:off x="3618600" y="3443032"/>
            <a:ext cx="7297629" cy="33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1947212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뷰 수정하기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A22E5-AC64-32F4-FEA8-81B35EB8F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0" t="11005" r="55268" b="11746"/>
          <a:stretch/>
        </p:blipFill>
        <p:spPr>
          <a:xfrm>
            <a:off x="2749886" y="156029"/>
            <a:ext cx="6143743" cy="6623937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7DC694C6-AEAF-B1AD-E8FC-7111C120B6DA}"/>
              </a:ext>
            </a:extLst>
          </p:cNvPr>
          <p:cNvSpPr/>
          <p:nvPr/>
        </p:nvSpPr>
        <p:spPr>
          <a:xfrm>
            <a:off x="8953407" y="426721"/>
            <a:ext cx="26507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Beatiful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Soup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사용하여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&lt;title&gt;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태그에서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종목명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추출한 뒤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id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‘_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nowVal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’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&lt;strong&gt;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태그에서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현재가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추출하고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id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‘_rate’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&lt;strong&gt;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태그에서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등락률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추출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E146AB9-E7BE-1D90-4AC9-A434B5198666}"/>
              </a:ext>
            </a:extLst>
          </p:cNvPr>
          <p:cNvSpPr/>
          <p:nvPr/>
        </p:nvSpPr>
        <p:spPr>
          <a:xfrm>
            <a:off x="953742" y="1061897"/>
            <a:ext cx="163839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C:\mySite\Investar\balancer\views.py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C213A-64B3-03E2-DFAD-0DA1D3A4A7DE}"/>
              </a:ext>
            </a:extLst>
          </p:cNvPr>
          <p:cNvSpPr txBox="1"/>
          <p:nvPr/>
        </p:nvSpPr>
        <p:spPr>
          <a:xfrm>
            <a:off x="8834997" y="4583277"/>
            <a:ext cx="3400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dirty="0">
                <a:solidFill>
                  <a:schemeClr val="accent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values = {'rows' : rows, 'total' : </a:t>
            </a:r>
            <a:r>
              <a:rPr lang="en-US" altLang="ko-KR" sz="2400" b="0" dirty="0" err="1">
                <a:solidFill>
                  <a:schemeClr val="accent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total_amount</a:t>
            </a:r>
            <a:r>
              <a:rPr lang="en-US" altLang="ko-KR" sz="2400" b="0" dirty="0">
                <a:solidFill>
                  <a:schemeClr val="accent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}</a:t>
            </a:r>
          </a:p>
          <a:p>
            <a:r>
              <a:rPr lang="en-US" altLang="ko-KR" sz="2400" b="0" dirty="0">
                <a:solidFill>
                  <a:schemeClr val="accent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400" b="0" dirty="0">
                <a:solidFill>
                  <a:schemeClr val="accent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템플릿으로 전달되는 부분</a:t>
            </a:r>
            <a:endParaRPr lang="en-US" altLang="ko-KR" sz="2400" b="0" dirty="0">
              <a:solidFill>
                <a:schemeClr val="accent1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FA27D8-46B6-4F57-36AC-894098F7E865}"/>
              </a:ext>
            </a:extLst>
          </p:cNvPr>
          <p:cNvSpPr/>
          <p:nvPr/>
        </p:nvSpPr>
        <p:spPr>
          <a:xfrm>
            <a:off x="3357004" y="6196481"/>
            <a:ext cx="4191792" cy="2612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57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195809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템플릿 작성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713438"/>
            <a:ext cx="11383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템플릿에서 표시해야 할 컨텍스트가 있다면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딕셔너리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형태로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render()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함수의 세번째 인수를 통해 넘겨주면 된다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912CF6-5AFE-B21B-4DAD-7D62BBCED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2" t="13968" r="54966" b="20281"/>
          <a:stretch/>
        </p:blipFill>
        <p:spPr>
          <a:xfrm>
            <a:off x="1032297" y="1426031"/>
            <a:ext cx="5575455" cy="5396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67CE2B-6BA1-FBF5-BE46-1F36886C5D40}"/>
              </a:ext>
            </a:extLst>
          </p:cNvPr>
          <p:cNvSpPr/>
          <p:nvPr/>
        </p:nvSpPr>
        <p:spPr>
          <a:xfrm>
            <a:off x="1904208" y="4060371"/>
            <a:ext cx="3310049" cy="15457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1FA4309-9BFE-99D9-71C3-1238384EC7AE}"/>
              </a:ext>
            </a:extLst>
          </p:cNvPr>
          <p:cNvSpPr/>
          <p:nvPr/>
        </p:nvSpPr>
        <p:spPr>
          <a:xfrm>
            <a:off x="3559232" y="1036413"/>
            <a:ext cx="81439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C:\mySite\Investar\balance\templates\balance.html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DE214DFD-2A5F-A5B3-FF3B-9AA10EEBE94A}"/>
              </a:ext>
            </a:extLst>
          </p:cNvPr>
          <p:cNvSpPr/>
          <p:nvPr/>
        </p:nvSpPr>
        <p:spPr>
          <a:xfrm>
            <a:off x="6652704" y="1359388"/>
            <a:ext cx="52731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balance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애플리케이션의 템플릿 페이지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56550D-0AD8-657F-4D88-0B0D34013A1B}"/>
              </a:ext>
            </a:extLst>
          </p:cNvPr>
          <p:cNvSpPr/>
          <p:nvPr/>
        </p:nvSpPr>
        <p:spPr>
          <a:xfrm>
            <a:off x="1632065" y="1901980"/>
            <a:ext cx="3669277" cy="2779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B1B8C3-3D24-0816-0653-3CCAE58EC0E7}"/>
              </a:ext>
            </a:extLst>
          </p:cNvPr>
          <p:cNvSpPr/>
          <p:nvPr/>
        </p:nvSpPr>
        <p:spPr>
          <a:xfrm>
            <a:off x="1925979" y="5856804"/>
            <a:ext cx="3669277" cy="2779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5DB94AD5-7D4D-92F7-15B1-AAAA9204BE38}"/>
              </a:ext>
            </a:extLst>
          </p:cNvPr>
          <p:cNvSpPr/>
          <p:nvPr/>
        </p:nvSpPr>
        <p:spPr>
          <a:xfrm>
            <a:off x="6652704" y="2220781"/>
            <a:ext cx="52731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웹페이지의 타이틀 영역에 계좌잔고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{{total}}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9568C05A-CF9D-8BCB-A31E-3893BBDAAF92}"/>
              </a:ext>
            </a:extLst>
          </p:cNvPr>
          <p:cNvSpPr/>
          <p:nvPr/>
        </p:nvSpPr>
        <p:spPr>
          <a:xfrm>
            <a:off x="6652704" y="3259533"/>
            <a:ext cx="52731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중첩된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{% for %}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태그를 이용해서 중첩된 리스트인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rows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모든 원소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{{x}}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출력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E8551FA7-5C85-9C11-F6B4-70121D690CCB}"/>
              </a:ext>
            </a:extLst>
          </p:cNvPr>
          <p:cNvSpPr/>
          <p:nvPr/>
        </p:nvSpPr>
        <p:spPr>
          <a:xfrm>
            <a:off x="6652703" y="4636840"/>
            <a:ext cx="52731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 칼럼을 하나로 통합하여 계좌잔고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{{total}}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38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5026" y="1226611"/>
            <a:ext cx="20185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b="1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목차</a:t>
            </a:r>
            <a:endParaRPr lang="en-US" sz="5000" b="1" dirty="0">
              <a:solidFill>
                <a:schemeClr val="accent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2209440"/>
            <a:ext cx="72000" cy="4514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Freeform 81"/>
          <p:cNvSpPr>
            <a:spLocks/>
          </p:cNvSpPr>
          <p:nvPr/>
        </p:nvSpPr>
        <p:spPr bwMode="auto">
          <a:xfrm>
            <a:off x="8352046" y="5040313"/>
            <a:ext cx="219777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5" name="Freeform 82"/>
          <p:cNvSpPr>
            <a:spLocks noEditPoints="1"/>
          </p:cNvSpPr>
          <p:nvPr/>
        </p:nvSpPr>
        <p:spPr bwMode="auto">
          <a:xfrm>
            <a:off x="8471038" y="5040313"/>
            <a:ext cx="316686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8" name="TextBox 1927"/>
          <p:cNvSpPr txBox="1"/>
          <p:nvPr/>
        </p:nvSpPr>
        <p:spPr>
          <a:xfrm>
            <a:off x="7305820" y="4011987"/>
            <a:ext cx="237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we are the profesional</a:t>
            </a:r>
          </a:p>
        </p:txBody>
      </p:sp>
      <p:sp>
        <p:nvSpPr>
          <p:cNvPr id="149" name="Rectangle 2009"/>
          <p:cNvSpPr/>
          <p:nvPr/>
        </p:nvSpPr>
        <p:spPr>
          <a:xfrm>
            <a:off x="6152475" y="1021622"/>
            <a:ext cx="4585194" cy="3787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장고 웹 프레임워크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Hello Django 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애플리케이션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장고 인덱스 페이지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웹으로 계좌 잔고 확인하기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슬랙으로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알림 메시지 보내기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백트레이더를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활용한 백테스트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sp>
        <p:nvSpPr>
          <p:cNvPr id="455" name="Snip and Round Single Corner Rectangle 22"/>
          <p:cNvSpPr/>
          <p:nvPr/>
        </p:nvSpPr>
        <p:spPr>
          <a:xfrm rot="5400000">
            <a:off x="6595942" y="428822"/>
            <a:ext cx="3927716" cy="5110480"/>
          </a:xfrm>
          <a:prstGeom prst="snipRoundRect">
            <a:avLst/>
          </a:prstGeom>
          <a:noFill/>
          <a:ln w="10160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451624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캐스케이딩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스타일 시트 적용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FA475-9EFB-5167-5ECE-377ECAA23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" t="11005" r="62958" b="11429"/>
          <a:stretch/>
        </p:blipFill>
        <p:spPr>
          <a:xfrm>
            <a:off x="839532" y="841136"/>
            <a:ext cx="4441047" cy="5883222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ACF102B6-A721-CCA9-BF58-00807F1D7C27}"/>
              </a:ext>
            </a:extLst>
          </p:cNvPr>
          <p:cNvSpPr/>
          <p:nvPr/>
        </p:nvSpPr>
        <p:spPr>
          <a:xfrm>
            <a:off x="5356779" y="754749"/>
            <a:ext cx="5147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C:\mySite\Investar\balance\static\balance\b_style.css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468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4200554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웹으로 계좌 잔고 확인하기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94A5FA-6076-38EA-F065-209E45B8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5" r="57776" b="60000"/>
          <a:stretch/>
        </p:blipFill>
        <p:spPr>
          <a:xfrm>
            <a:off x="1061426" y="1770884"/>
            <a:ext cx="6927299" cy="3316232"/>
          </a:xfrm>
          <a:prstGeom prst="rect">
            <a:avLst/>
          </a:prstGeom>
        </p:spPr>
      </p:pic>
      <p:sp>
        <p:nvSpPr>
          <p:cNvPr id="9" name="Rectangle 2009">
            <a:extLst>
              <a:ext uri="{FF2B5EF4-FFF2-40B4-BE49-F238E27FC236}">
                <a16:creationId xmlns:a16="http://schemas.microsoft.com/office/drawing/2014/main" id="{7E5C26F0-3876-2A97-4777-835855D32D91}"/>
              </a:ext>
            </a:extLst>
          </p:cNvPr>
          <p:cNvSpPr/>
          <p:nvPr/>
        </p:nvSpPr>
        <p:spPr>
          <a:xfrm>
            <a:off x="1061426" y="1016006"/>
            <a:ext cx="10237945" cy="509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http://localhost:8000/balance/?NAVER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종목코드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=NAVER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주식수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&amp;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삼성전자종목코드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=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삼성전자주식수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29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979811"/>
            <a:ext cx="72000" cy="47445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41F590C-02A2-0AD2-C0AB-F19DBD40C544}"/>
              </a:ext>
            </a:extLst>
          </p:cNvPr>
          <p:cNvSpPr/>
          <p:nvPr/>
        </p:nvSpPr>
        <p:spPr>
          <a:xfrm>
            <a:off x="556626" y="83037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7.5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38B75EC-95B8-01B7-FC67-4A8FFE6CBD1A}"/>
              </a:ext>
            </a:extLst>
          </p:cNvPr>
          <p:cNvSpPr/>
          <p:nvPr/>
        </p:nvSpPr>
        <p:spPr>
          <a:xfrm>
            <a:off x="526146" y="1333480"/>
            <a:ext cx="5705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슬랙으로</a:t>
            </a:r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알림 메시지 보내기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Snip and Round Single Corner Rectangle 8">
            <a:extLst>
              <a:ext uri="{FF2B5EF4-FFF2-40B4-BE49-F238E27FC236}">
                <a16:creationId xmlns:a16="http://schemas.microsoft.com/office/drawing/2014/main" id="{E4602AB3-B71E-DC81-0432-D90AFB8EA9A9}"/>
              </a:ext>
            </a:extLst>
          </p:cNvPr>
          <p:cNvSpPr/>
          <p:nvPr/>
        </p:nvSpPr>
        <p:spPr>
          <a:xfrm rot="5400000">
            <a:off x="5645627" y="-2542612"/>
            <a:ext cx="1547923" cy="11048440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2009">
            <a:extLst>
              <a:ext uri="{FF2B5EF4-FFF2-40B4-BE49-F238E27FC236}">
                <a16:creationId xmlns:a16="http://schemas.microsoft.com/office/drawing/2014/main" id="{B6DD89FE-3BDB-C5CE-37B6-2C2E31727CB2}"/>
              </a:ext>
            </a:extLst>
          </p:cNvPr>
          <p:cNvSpPr/>
          <p:nvPr/>
        </p:nvSpPr>
        <p:spPr>
          <a:xfrm>
            <a:off x="895369" y="2207646"/>
            <a:ext cx="10926518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슬랙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(Slack):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클라우드 기반 팀 협업 도구이자 서비스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슬랙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API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를 활용하면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슬랙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사용자에게 알림을 보낼 수 있고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이 기능을 통해 매매 체결 내역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서버 시스템 에러 상황을 사용자에게 알려줄 수 있음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또한 주기적으로 계좌 잔고를 보내주는 등의 활용 방안이 많아 시스템 자동화에 필요한 라이브러리이다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2050" name="Picture 2" descr="화려하고 아름다운 로고디자인 모음, 로고사례 !">
            <a:extLst>
              <a:ext uri="{FF2B5EF4-FFF2-40B4-BE49-F238E27FC236}">
                <a16:creationId xmlns:a16="http://schemas.microsoft.com/office/drawing/2014/main" id="{49EBAA11-D634-5815-5084-CFA27FCB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304" y="398340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73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4080812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워크스페이스와 앱 만들기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5120F3C0-AA88-CD4C-7ABC-866483C8FF71}"/>
              </a:ext>
            </a:extLst>
          </p:cNvPr>
          <p:cNvSpPr/>
          <p:nvPr/>
        </p:nvSpPr>
        <p:spPr>
          <a:xfrm>
            <a:off x="879580" y="841135"/>
            <a:ext cx="102565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먼저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슬랙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홈페이지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hlinkClick r:id="rId3"/>
              </a:rPr>
              <a:t>www.slack.com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접속하여 워크스페이스를 만들어야 함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088736-5F4F-D4FA-A2E9-536EF34979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73" t="12264" r="7215" b="19841"/>
          <a:stretch/>
        </p:blipFill>
        <p:spPr>
          <a:xfrm>
            <a:off x="1017342" y="1358408"/>
            <a:ext cx="6832701" cy="3241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D438C4-94ED-C348-5218-828A03363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7" r="73180" b="57754"/>
          <a:stretch/>
        </p:blipFill>
        <p:spPr>
          <a:xfrm>
            <a:off x="7440858" y="2112325"/>
            <a:ext cx="3733800" cy="2361703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6E26A07D-4596-992A-AAB9-EE1803964463}"/>
              </a:ext>
            </a:extLst>
          </p:cNvPr>
          <p:cNvSpPr/>
          <p:nvPr/>
        </p:nvSpPr>
        <p:spPr>
          <a:xfrm>
            <a:off x="879580" y="4922447"/>
            <a:ext cx="102565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이메일을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입력하고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Investar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이라는 이름으로 워크스페이스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83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4080812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워크스페이스와 앱 만들기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5120F3C0-AA88-CD4C-7ABC-866483C8FF71}"/>
              </a:ext>
            </a:extLst>
          </p:cNvPr>
          <p:cNvSpPr/>
          <p:nvPr/>
        </p:nvSpPr>
        <p:spPr>
          <a:xfrm>
            <a:off x="879580" y="841135"/>
            <a:ext cx="102565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워크 스페이스 생성 후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슬랙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api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홈페이지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(api.slack.com)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접속하여 앱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55089E-57EF-DC8B-FD42-9333D611E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52" t="15238" r="29018" b="12265"/>
          <a:stretch/>
        </p:blipFill>
        <p:spPr>
          <a:xfrm>
            <a:off x="1122169" y="1358408"/>
            <a:ext cx="3654256" cy="3570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F3B371-DAAA-83DE-AC3A-BBA502801E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7" t="74126" r="50590" b="9524"/>
          <a:stretch/>
        </p:blipFill>
        <p:spPr>
          <a:xfrm>
            <a:off x="1122169" y="5453743"/>
            <a:ext cx="3500846" cy="7035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193320-2254-A2F9-C2CD-6F883CA1AF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60" t="31746" r="27233" b="28169"/>
          <a:stretch/>
        </p:blipFill>
        <p:spPr>
          <a:xfrm>
            <a:off x="5415552" y="1272022"/>
            <a:ext cx="5987143" cy="27490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00DF06-6689-2D91-B84A-5DD024714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21" t="39365" r="27941" b="30317"/>
          <a:stretch/>
        </p:blipFill>
        <p:spPr>
          <a:xfrm>
            <a:off x="5513523" y="3889767"/>
            <a:ext cx="6063950" cy="20791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4A3D57-B0B4-76EE-69EE-0B11565EAA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27" t="65555" r="27466" b="20000"/>
          <a:stretch/>
        </p:blipFill>
        <p:spPr>
          <a:xfrm>
            <a:off x="5513523" y="5733757"/>
            <a:ext cx="5987144" cy="990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C6831A-7787-1C8B-8EBC-745D7FC2244E}"/>
              </a:ext>
            </a:extLst>
          </p:cNvPr>
          <p:cNvSpPr/>
          <p:nvPr/>
        </p:nvSpPr>
        <p:spPr>
          <a:xfrm>
            <a:off x="5605351" y="6117299"/>
            <a:ext cx="5530735" cy="4308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663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37366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슬랙으로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메시지 보내기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793310" y="897882"/>
            <a:ext cx="56836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파이썬 외부 라이브러리인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슬래커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12F295-1295-C7DC-BBED-6084A6364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3" t="23941" r="69942" b="72699"/>
          <a:stretch/>
        </p:blipFill>
        <p:spPr>
          <a:xfrm>
            <a:off x="6259285" y="921100"/>
            <a:ext cx="4691744" cy="407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2397C0-8632-C974-1002-0E980A267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54286" r="48661" b="22222"/>
          <a:stretch/>
        </p:blipFill>
        <p:spPr>
          <a:xfrm>
            <a:off x="7597240" y="4756944"/>
            <a:ext cx="4433809" cy="1869527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377FA623-C212-EA9F-C0C7-12E4D1F8681E}"/>
              </a:ext>
            </a:extLst>
          </p:cNvPr>
          <p:cNvSpPr/>
          <p:nvPr/>
        </p:nvSpPr>
        <p:spPr>
          <a:xfrm>
            <a:off x="793309" y="1455876"/>
            <a:ext cx="553969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기존 코드로 진행 하였을 때오류가 발생하여 아래 사이트를 참조하여 코드 수정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(2021.2.24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이후로 새로 생성된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bot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은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슬랙의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정책 업데이트 때문에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slacker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라이브러리를 이용할 수 없음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</a:t>
            </a:r>
            <a:r>
              <a:rPr lang="en-US" altLang="ko-KR" dirty="0" err="1">
                <a:hlinkClick r:id="rId4"/>
              </a:rPr>
              <a:t>slacker.Error</a:t>
            </a:r>
            <a:r>
              <a:rPr lang="en-US" altLang="ko-KR" dirty="0">
                <a:hlinkClick r:id="rId4"/>
              </a:rPr>
              <a:t>: </a:t>
            </a:r>
            <a:r>
              <a:rPr lang="en-US" altLang="ko-KR" dirty="0" err="1">
                <a:hlinkClick r:id="rId4"/>
              </a:rPr>
              <a:t>invalid_auth</a:t>
            </a:r>
            <a:r>
              <a:rPr lang="en-US" altLang="ko-KR" dirty="0">
                <a:hlinkClick r:id="rId4"/>
              </a:rPr>
              <a:t> </a:t>
            </a:r>
            <a:r>
              <a:rPr lang="ko-KR" altLang="en-US" dirty="0">
                <a:hlinkClick r:id="rId4"/>
              </a:rPr>
              <a:t>에러 해결방법 </a:t>
            </a:r>
            <a:r>
              <a:rPr lang="en-US" altLang="ko-KR" dirty="0">
                <a:hlinkClick r:id="rId4"/>
              </a:rPr>
              <a:t>(tistory.com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5957DE-0CBF-9344-4F23-8BD0047C95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53" t="11005" r="54643" b="60793"/>
          <a:stretch/>
        </p:blipFill>
        <p:spPr>
          <a:xfrm>
            <a:off x="936170" y="4087274"/>
            <a:ext cx="6531429" cy="25391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8F41C2-05D4-5EB7-0424-B460F1E26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65" t="11006" r="54605" b="82063"/>
          <a:stretch/>
        </p:blipFill>
        <p:spPr>
          <a:xfrm>
            <a:off x="5905751" y="1455876"/>
            <a:ext cx="6144733" cy="592567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C96978CC-9556-FA4F-EC57-94DA34726842}"/>
              </a:ext>
            </a:extLst>
          </p:cNvPr>
          <p:cNvSpPr/>
          <p:nvPr/>
        </p:nvSpPr>
        <p:spPr>
          <a:xfrm>
            <a:off x="793310" y="3543071"/>
            <a:ext cx="56836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request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라이브러리 활용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379884F-8726-190C-CF93-9DE3B1DC07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71" t="29870" r="22411" b="39030"/>
          <a:stretch/>
        </p:blipFill>
        <p:spPr>
          <a:xfrm>
            <a:off x="6477000" y="2175550"/>
            <a:ext cx="5683691" cy="21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75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and Round Single Corner Rectangle 8"/>
          <p:cNvSpPr/>
          <p:nvPr/>
        </p:nvSpPr>
        <p:spPr>
          <a:xfrm rot="5400000">
            <a:off x="5250157" y="-881805"/>
            <a:ext cx="1691686" cy="10313296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626" y="221213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3.6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332" y="145143"/>
            <a:ext cx="72000" cy="21103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6146" y="2715240"/>
            <a:ext cx="6013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백트레이더를</a:t>
            </a:r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활용한 백테스트</a:t>
            </a:r>
            <a:endParaRPr lang="en-US" altLang="ko-KR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3322319"/>
            <a:ext cx="72000" cy="3402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2009"/>
          <p:cNvSpPr/>
          <p:nvPr/>
        </p:nvSpPr>
        <p:spPr>
          <a:xfrm>
            <a:off x="960295" y="3467653"/>
            <a:ext cx="10292354" cy="160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백테스트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특정 투자 전략을 실제로 시장에 적용해보기 전에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과거 데이터를 사용해 해당 전략이 얼마나 효과적인지를 검증하는 데 사용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결과의 신뢰도를 높이기 위해서는 최대한 긴 기간동안 수집된 다량의 데이터를 이용해 검증해야 함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31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2615441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백크레이더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설치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727332" y="2740749"/>
            <a:ext cx="54925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상대적 강도 지수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(RSI)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는 금융 시장 분석을 위한 기술적 지표 중 하나로 가격의 움직임의 강도를 백분율로 나타내며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언제 추세가 전환될지 예측하는 데 유용하다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70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이상일 때를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과매수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구간으로 보고 매도 시점으로 해석하며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30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이하일 때를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과매도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구간으로 보고 매수 시점으로 해석한다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42C05D-DFCC-D691-22C3-25CEE422F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" t="25274" r="73553" b="72143"/>
          <a:stretch/>
        </p:blipFill>
        <p:spPr>
          <a:xfrm>
            <a:off x="4408716" y="1334045"/>
            <a:ext cx="6021514" cy="365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5E80AB-2F7A-D185-8B86-F23B72B85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" t="9682" r="74162" b="87735"/>
          <a:stretch/>
        </p:blipFill>
        <p:spPr>
          <a:xfrm>
            <a:off x="4408716" y="910131"/>
            <a:ext cx="5933330" cy="365123"/>
          </a:xfrm>
          <a:prstGeom prst="rect">
            <a:avLst/>
          </a:prstGeom>
        </p:spPr>
      </p:pic>
      <p:sp>
        <p:nvSpPr>
          <p:cNvPr id="32" name="Rectangle 3">
            <a:extLst>
              <a:ext uri="{FF2B5EF4-FFF2-40B4-BE49-F238E27FC236}">
                <a16:creationId xmlns:a16="http://schemas.microsoft.com/office/drawing/2014/main" id="{D96C9E5C-E0C4-5CD4-01B1-E5EDE0909F5E}"/>
              </a:ext>
            </a:extLst>
          </p:cNvPr>
          <p:cNvSpPr/>
          <p:nvPr/>
        </p:nvSpPr>
        <p:spPr>
          <a:xfrm>
            <a:off x="763331" y="2107948"/>
            <a:ext cx="279629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상대적 강도 지수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6F655A-393F-0E8A-FB66-F519AEE6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4" y="2107948"/>
            <a:ext cx="5492523" cy="44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153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46010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546489"/>
            <a:ext cx="43420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이용한 단순 백테스트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219DFA-3C98-25A9-4699-B580466A1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1" t="10815" r="49698" b="33016"/>
          <a:stretch/>
        </p:blipFill>
        <p:spPr>
          <a:xfrm>
            <a:off x="855771" y="1156095"/>
            <a:ext cx="6438343" cy="4874591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B1B66AC8-DBC7-503C-1E09-7DAC444BB9AA}"/>
              </a:ext>
            </a:extLst>
          </p:cNvPr>
          <p:cNvSpPr/>
          <p:nvPr/>
        </p:nvSpPr>
        <p:spPr>
          <a:xfrm>
            <a:off x="7386553" y="862249"/>
            <a:ext cx="471351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백트레이더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라이브러리를 이용하여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엔씨소프트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(036570.KS)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종가 정보를 취합한 뒤 천만원의 초기 투자 금액으로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지표에 따라 매매했을 때의 백테스트 결과를 출력하는 코드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지표로 사용할 변수를 지정한 뒤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30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미만이면 매수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70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초과하면 매도함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Cerebro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클래스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는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백트레이더의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핵심 클래스로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데이터를 취합하고 백테스트 또는 라이브 트레이딩을 실행한 뒤 그 결과를 출력하는 기능 담당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912F62-43FF-428D-33F7-1076B47DC146}"/>
              </a:ext>
            </a:extLst>
          </p:cNvPr>
          <p:cNvSpPr/>
          <p:nvPr/>
        </p:nvSpPr>
        <p:spPr>
          <a:xfrm>
            <a:off x="1521626" y="2048647"/>
            <a:ext cx="4574374" cy="2482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92AD92-CBB5-8440-FFCB-B88C37AFC567}"/>
              </a:ext>
            </a:extLst>
          </p:cNvPr>
          <p:cNvSpPr/>
          <p:nvPr/>
        </p:nvSpPr>
        <p:spPr>
          <a:xfrm>
            <a:off x="1521626" y="2470360"/>
            <a:ext cx="2908860" cy="11437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A2BCAF-EB32-247C-BCFF-09857C3785B6}"/>
              </a:ext>
            </a:extLst>
          </p:cNvPr>
          <p:cNvSpPr/>
          <p:nvPr/>
        </p:nvSpPr>
        <p:spPr>
          <a:xfrm>
            <a:off x="855771" y="3700446"/>
            <a:ext cx="5723400" cy="13831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81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46010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546489"/>
            <a:ext cx="43420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이용한 단순 백테스트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564515-3E86-DD91-EF91-BF9D73E7E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9" r="86930" b="89184"/>
          <a:stretch/>
        </p:blipFill>
        <p:spPr>
          <a:xfrm>
            <a:off x="953742" y="1745484"/>
            <a:ext cx="2780057" cy="340535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B50417F8-3737-0C0C-43A2-EB9F7E717F32}"/>
              </a:ext>
            </a:extLst>
          </p:cNvPr>
          <p:cNvSpPr/>
          <p:nvPr/>
        </p:nvSpPr>
        <p:spPr>
          <a:xfrm>
            <a:off x="953743" y="2988288"/>
            <a:ext cx="98817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yfinance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import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하고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엔씨소프트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종가 데이터를 취합하는 방식 변경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7E769C-7722-D76F-D581-079214CA1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" t="21450" r="73214" b="71111"/>
          <a:stretch/>
        </p:blipFill>
        <p:spPr>
          <a:xfrm>
            <a:off x="1551504" y="3552994"/>
            <a:ext cx="4498721" cy="7694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9D29F9B-0402-A33C-5328-B4CA8E214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1" t="72491" r="51642" b="15714"/>
          <a:stretch/>
        </p:blipFill>
        <p:spPr>
          <a:xfrm>
            <a:off x="5230497" y="349264"/>
            <a:ext cx="6832190" cy="986583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963DC62E-8DE6-E0C4-31BE-F183E1B892E8}"/>
              </a:ext>
            </a:extLst>
          </p:cNvPr>
          <p:cNvSpPr/>
          <p:nvPr/>
        </p:nvSpPr>
        <p:spPr>
          <a:xfrm>
            <a:off x="5351571" y="1384995"/>
            <a:ext cx="58824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데이터가 정상적으로 취합되지 않는 오류 발생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32381021-7FAD-E97F-0EF0-0D579D2DEEB4}"/>
              </a:ext>
            </a:extLst>
          </p:cNvPr>
          <p:cNvSpPr/>
          <p:nvPr/>
        </p:nvSpPr>
        <p:spPr>
          <a:xfrm>
            <a:off x="953743" y="4491711"/>
            <a:ext cx="51765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연두색 상향 삼각형은 매수 시점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빨간색 하향 삼각형은 매도 시점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이번 예시는 단순히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지표만 이용해서 수익률 비교적 저조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F01F79-AA8B-328C-7C20-A31504045E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" t="7969" r="47678" b="26478"/>
          <a:stretch/>
        </p:blipFill>
        <p:spPr>
          <a:xfrm>
            <a:off x="6130275" y="3419175"/>
            <a:ext cx="4872432" cy="36321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9A8A599-19E9-6C39-B0C2-720CF165D3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809" r="48303" b="48367"/>
          <a:stretch/>
        </p:blipFill>
        <p:spPr>
          <a:xfrm>
            <a:off x="953742" y="2182092"/>
            <a:ext cx="10196217" cy="7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9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and Round Single Corner Rectangle 8"/>
          <p:cNvSpPr/>
          <p:nvPr/>
        </p:nvSpPr>
        <p:spPr>
          <a:xfrm rot="5400000">
            <a:off x="7413648" y="-500992"/>
            <a:ext cx="1838958" cy="7351986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626" y="221213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7.1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332" y="145143"/>
            <a:ext cx="72000" cy="21103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6146" y="2715240"/>
            <a:ext cx="3986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 웹 프레임 워크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3322319"/>
            <a:ext cx="72000" cy="3402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2009"/>
          <p:cNvSpPr/>
          <p:nvPr/>
        </p:nvSpPr>
        <p:spPr>
          <a:xfrm>
            <a:off x="4790508" y="2344975"/>
            <a:ext cx="6695628" cy="160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장고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(Django):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파이썬 기반 웹 프레임워크로써 주로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백엔드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개발에 사용된다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백엔드란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사용자 눈에는 보이지 않는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시스템 뒤에서 전산 처리되는 영역을 의미한다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D8C2CD81-31AC-69C5-F659-B0709B75C940}"/>
              </a:ext>
            </a:extLst>
          </p:cNvPr>
          <p:cNvSpPr/>
          <p:nvPr/>
        </p:nvSpPr>
        <p:spPr>
          <a:xfrm>
            <a:off x="1036537" y="4314104"/>
            <a:ext cx="33473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 웹 프레임 워크 설치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2D322-0883-EE7D-7C05-EF4C1E0D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4" t="31531" r="65807" b="65848"/>
          <a:stretch/>
        </p:blipFill>
        <p:spPr>
          <a:xfrm>
            <a:off x="4657134" y="4357530"/>
            <a:ext cx="5081681" cy="3440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3D559F-7C5D-8A4D-58B5-50FCB482D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8" t="60929" r="61674" b="34055"/>
          <a:stretch/>
        </p:blipFill>
        <p:spPr>
          <a:xfrm>
            <a:off x="4657134" y="4904651"/>
            <a:ext cx="5947966" cy="646330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C6B67430-6EFA-46A1-6FAE-AC4DB24DF06D}"/>
              </a:ext>
            </a:extLst>
          </p:cNvPr>
          <p:cNvSpPr/>
          <p:nvPr/>
        </p:nvSpPr>
        <p:spPr>
          <a:xfrm>
            <a:off x="1036537" y="4904651"/>
            <a:ext cx="15488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버전 확인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691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4635983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RSI_SMA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이용한 백테스트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F7B6C43C-1665-7008-A68C-AF2266C43F4E}"/>
              </a:ext>
            </a:extLst>
          </p:cNvPr>
          <p:cNvSpPr/>
          <p:nvPr/>
        </p:nvSpPr>
        <p:spPr>
          <a:xfrm>
            <a:off x="763331" y="897883"/>
            <a:ext cx="112544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앞선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백트레이더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예제에서는 수수료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세금계산이 빠지고 주식 매매 단위도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100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으로 고정되어 실제 매매와는 차이가 남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매매 주문에 대한 처리 결과를 상세히 출력하도록 기존 코드 보완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-&gt;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기존에 사용한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지표 대신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21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 단순 이동 평균에 대한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RSI_SMA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지표로 사용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RSI_SMA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는 상승분과 하락분을 계산할 때 지수 이동 평균 대신 단순 이동 평균 이용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B5AB27-829A-0143-0BB5-72C02B6E5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3" r="59162" b="16031"/>
          <a:stretch/>
        </p:blipFill>
        <p:spPr>
          <a:xfrm>
            <a:off x="1143000" y="2316000"/>
            <a:ext cx="4256314" cy="45579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283D84-956B-C77F-C87A-B0417EE06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15" r="48269" b="11270"/>
          <a:stretch/>
        </p:blipFill>
        <p:spPr>
          <a:xfrm>
            <a:off x="5555058" y="2316000"/>
            <a:ext cx="6081772" cy="3433155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3F1F98E8-2E15-5DF5-01E8-618F0DB80826}"/>
              </a:ext>
            </a:extLst>
          </p:cNvPr>
          <p:cNvSpPr/>
          <p:nvPr/>
        </p:nvSpPr>
        <p:spPr>
          <a:xfrm>
            <a:off x="5555058" y="5749155"/>
            <a:ext cx="66369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RSI_SMA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이용한 백테스트 코드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주문 상태에 변화가 있을 때 마다 자동 실행되는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notify_order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메소드 추가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수수료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세금 계산 포함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256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4635983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RSI_SMA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이용한 백테스트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449201-EEAB-7371-DFBB-EE13F60FE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8" t="51270" r="47232" b="22700"/>
          <a:stretch/>
        </p:blipFill>
        <p:spPr>
          <a:xfrm>
            <a:off x="880307" y="812973"/>
            <a:ext cx="5683777" cy="1985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6EA7E6-04D1-CAEF-1557-4B87F0215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57" t="14762" r="10234" b="20635"/>
          <a:stretch/>
        </p:blipFill>
        <p:spPr>
          <a:xfrm>
            <a:off x="880307" y="2814269"/>
            <a:ext cx="5316430" cy="3910088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5E87991B-CECA-3C73-A943-6EB223D427CA}"/>
              </a:ext>
            </a:extLst>
          </p:cNvPr>
          <p:cNvSpPr/>
          <p:nvPr/>
        </p:nvSpPr>
        <p:spPr>
          <a:xfrm>
            <a:off x="6564084" y="1013869"/>
            <a:ext cx="58456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텍스트 출력 결과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RSI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지표를 사용했을 때 보다 매매 발생 횟수가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증가하고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수익률도 증가함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5B34302-BA51-5212-A551-951976D6EDA9}"/>
              </a:ext>
            </a:extLst>
          </p:cNvPr>
          <p:cNvSpPr/>
          <p:nvPr/>
        </p:nvSpPr>
        <p:spPr>
          <a:xfrm>
            <a:off x="6196737" y="2951332"/>
            <a:ext cx="58456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백트레이더의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실행 결과 차트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위에서부터 현금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빨강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)/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전체 자산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파랑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비율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매매 결과에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대한 수익금액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주가 차트 및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매수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매도 시점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주가 흐름에 따른 상대적 강도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지수의 단순 이동평균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(RSI SMA)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이다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7416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3" name="TextBox 1752"/>
          <p:cNvSpPr txBox="1"/>
          <p:nvPr/>
        </p:nvSpPr>
        <p:spPr>
          <a:xfrm>
            <a:off x="4719692" y="2508290"/>
            <a:ext cx="27462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THANK</a:t>
            </a:r>
          </a:p>
        </p:txBody>
      </p:sp>
      <p:sp>
        <p:nvSpPr>
          <p:cNvPr id="1754" name="TextBox 1753"/>
          <p:cNvSpPr txBox="1"/>
          <p:nvPr/>
        </p:nvSpPr>
        <p:spPr>
          <a:xfrm>
            <a:off x="4851790" y="3327695"/>
            <a:ext cx="25201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YOU</a:t>
            </a:r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7000" dirty="0">
              <a:solidFill>
                <a:schemeClr val="bg1"/>
              </a:solidFill>
              <a:latin typeface="Calibri" panose="020F0502020204030204" pitchFamily="34" charset="0"/>
              <a:ea typeface="Raleway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1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3743354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 프로젝트 생성하기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00A0DB3D-16C1-CD1E-A833-A402D3088940}"/>
              </a:ext>
            </a:extLst>
          </p:cNvPr>
          <p:cNvSpPr/>
          <p:nvPr/>
        </p:nvSpPr>
        <p:spPr>
          <a:xfrm>
            <a:off x="763332" y="2324815"/>
            <a:ext cx="307494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 서버 실행하기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5AC538-6FA3-F4F1-DDBE-83623E850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4" t="76190" r="59464" b="12265"/>
          <a:stretch/>
        </p:blipFill>
        <p:spPr>
          <a:xfrm>
            <a:off x="808284" y="897680"/>
            <a:ext cx="5864659" cy="1349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5487AC-D119-48A0-9D1E-48D4D7BC3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01" t="22222" r="4009" b="54489"/>
          <a:stretch/>
        </p:blipFill>
        <p:spPr>
          <a:xfrm>
            <a:off x="6672943" y="773887"/>
            <a:ext cx="4985341" cy="15971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19D1AB-9FCA-03F2-6F15-1D31C84CAD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11" t="40160" r="15566" b="20663"/>
          <a:stretch/>
        </p:blipFill>
        <p:spPr>
          <a:xfrm>
            <a:off x="808284" y="2929475"/>
            <a:ext cx="9424287" cy="28834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3A1AE2-A986-A20A-0943-35E4DA27FC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514941" y="2929474"/>
            <a:ext cx="5301343" cy="29820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5F837F-868E-B546-E8BA-DD078A064E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93" t="24128" r="54732" b="71745"/>
          <a:stretch/>
        </p:blipFill>
        <p:spPr>
          <a:xfrm>
            <a:off x="4604659" y="6302875"/>
            <a:ext cx="6990795" cy="443254"/>
          </a:xfrm>
          <a:prstGeom prst="rect">
            <a:avLst/>
          </a:prstGeom>
        </p:spPr>
      </p:pic>
      <p:sp>
        <p:nvSpPr>
          <p:cNvPr id="27" name="Rectangle 5">
            <a:extLst>
              <a:ext uri="{FF2B5EF4-FFF2-40B4-BE49-F238E27FC236}">
                <a16:creationId xmlns:a16="http://schemas.microsoft.com/office/drawing/2014/main" id="{E0CC89A4-9C6A-0413-22AE-11C9366FA834}"/>
              </a:ext>
            </a:extLst>
          </p:cNvPr>
          <p:cNvSpPr/>
          <p:nvPr/>
        </p:nvSpPr>
        <p:spPr>
          <a:xfrm>
            <a:off x="894062" y="5933252"/>
            <a:ext cx="37734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서버 외부에서도 접속 가능하도록 설정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E7C81515-D363-87B1-3807-BD1BE0903DB3}"/>
              </a:ext>
            </a:extLst>
          </p:cNvPr>
          <p:cNvSpPr/>
          <p:nvPr/>
        </p:nvSpPr>
        <p:spPr>
          <a:xfrm>
            <a:off x="4528359" y="5930102"/>
            <a:ext cx="64591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C:\mySite\Investar\Investar\settings.py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3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1103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895249"/>
            <a:ext cx="72000" cy="2829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41F590C-02A2-0AD2-C0AB-F19DBD40C544}"/>
              </a:ext>
            </a:extLst>
          </p:cNvPr>
          <p:cNvSpPr/>
          <p:nvPr/>
        </p:nvSpPr>
        <p:spPr>
          <a:xfrm>
            <a:off x="556626" y="219181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7.2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38B75EC-95B8-01B7-FC67-4A8FFE6CBD1A}"/>
              </a:ext>
            </a:extLst>
          </p:cNvPr>
          <p:cNvSpPr/>
          <p:nvPr/>
        </p:nvSpPr>
        <p:spPr>
          <a:xfrm>
            <a:off x="526146" y="2694920"/>
            <a:ext cx="30492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Hello Django </a:t>
            </a:r>
          </a:p>
          <a:p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Snip and Round Single Corner Rectangle 8">
            <a:extLst>
              <a:ext uri="{FF2B5EF4-FFF2-40B4-BE49-F238E27FC236}">
                <a16:creationId xmlns:a16="http://schemas.microsoft.com/office/drawing/2014/main" id="{C98D224B-0190-5B1A-B969-BC60438EBFCF}"/>
              </a:ext>
            </a:extLst>
          </p:cNvPr>
          <p:cNvSpPr/>
          <p:nvPr/>
        </p:nvSpPr>
        <p:spPr>
          <a:xfrm rot="5400000">
            <a:off x="6387329" y="-2755218"/>
            <a:ext cx="2340427" cy="8155663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2009">
            <a:extLst>
              <a:ext uri="{FF2B5EF4-FFF2-40B4-BE49-F238E27FC236}">
                <a16:creationId xmlns:a16="http://schemas.microsoft.com/office/drawing/2014/main" id="{C85D722C-8234-EE98-BAD3-96F3BCA54485}"/>
              </a:ext>
            </a:extLst>
          </p:cNvPr>
          <p:cNvSpPr/>
          <p:nvPr/>
        </p:nvSpPr>
        <p:spPr>
          <a:xfrm>
            <a:off x="3479711" y="195936"/>
            <a:ext cx="8225104" cy="2125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MTV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패턴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model-template-view,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각 요소가 다른 요소에게  영향을 주지 않도록 설계하는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MVC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패턴과 유사함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모델은 데이터베이스에 데이터를 읽고 쓰는 역할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템플릿은 사용자에게 보여주는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부분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렌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더링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처리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뷰는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URL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요청에 맞게 함수를 호출하고 처리된 데이터를 템플릿에 전달하는 역할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sp>
        <p:nvSpPr>
          <p:cNvPr id="10" name="Snip and Round Single Corner Rectangle 8">
            <a:extLst>
              <a:ext uri="{FF2B5EF4-FFF2-40B4-BE49-F238E27FC236}">
                <a16:creationId xmlns:a16="http://schemas.microsoft.com/office/drawing/2014/main" id="{CE8FC466-BC68-C782-CBC4-E497787D1F42}"/>
              </a:ext>
            </a:extLst>
          </p:cNvPr>
          <p:cNvSpPr/>
          <p:nvPr/>
        </p:nvSpPr>
        <p:spPr>
          <a:xfrm rot="5400000">
            <a:off x="6747136" y="-575317"/>
            <a:ext cx="1681772" cy="8155663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8A31AAB3-95C2-C70A-E315-4A00C9CDD031}"/>
              </a:ext>
            </a:extLst>
          </p:cNvPr>
          <p:cNvSpPr/>
          <p:nvPr/>
        </p:nvSpPr>
        <p:spPr>
          <a:xfrm>
            <a:off x="3501710" y="2661628"/>
            <a:ext cx="8225104" cy="160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ORM: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Object relational mapping,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파이썬 객체와 관계형 데이터베이스를 연결해줌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ORM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기법에서는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SQL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이 없어도 객체를 통해 데이터베이스에 접근할 수 있음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1026" name="Picture 2" descr="MTV patthern">
            <a:extLst>
              <a:ext uri="{FF2B5EF4-FFF2-40B4-BE49-F238E27FC236}">
                <a16:creationId xmlns:a16="http://schemas.microsoft.com/office/drawing/2014/main" id="{BEAB6DFB-BDA8-437A-26E6-4AFC83D8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03" y="4596988"/>
            <a:ext cx="5548968" cy="205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26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4419146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 애플리케이션 생성하기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1369455"/>
            <a:ext cx="344196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Hello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3" name="Snip and Round Single Corner Rectangle 8">
            <a:extLst>
              <a:ext uri="{FF2B5EF4-FFF2-40B4-BE49-F238E27FC236}">
                <a16:creationId xmlns:a16="http://schemas.microsoft.com/office/drawing/2014/main" id="{19E68CCF-9A76-8471-5830-EE3A6B2D1EC6}"/>
              </a:ext>
            </a:extLst>
          </p:cNvPr>
          <p:cNvSpPr/>
          <p:nvPr/>
        </p:nvSpPr>
        <p:spPr>
          <a:xfrm rot="5400000">
            <a:off x="8158111" y="-2643311"/>
            <a:ext cx="1079014" cy="6818533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009">
            <a:extLst>
              <a:ext uri="{FF2B5EF4-FFF2-40B4-BE49-F238E27FC236}">
                <a16:creationId xmlns:a16="http://schemas.microsoft.com/office/drawing/2014/main" id="{B6B02A10-AAB6-7C46-1F8C-8F48DABCBA50}"/>
              </a:ext>
            </a:extLst>
          </p:cNvPr>
          <p:cNvSpPr/>
          <p:nvPr/>
        </p:nvSpPr>
        <p:spPr>
          <a:xfrm>
            <a:off x="5288352" y="146083"/>
            <a:ext cx="6818533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장고에서는 웹 사이트를 프로젝트 단위로 구분하고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프로젝트를 구성하는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모듈화된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프로그램을 애플리케이션이라고 부른다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07844A21-7043-F8A7-B12D-B55373367891}"/>
              </a:ext>
            </a:extLst>
          </p:cNvPr>
          <p:cNvSpPr/>
          <p:nvPr/>
        </p:nvSpPr>
        <p:spPr>
          <a:xfrm>
            <a:off x="822960" y="1960459"/>
            <a:ext cx="48159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장고가 내부적으로 사용하는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sqlite3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데이터베이스에 변경 사항 반영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53E5C38-AE1F-6269-372B-2FB074E8004E}"/>
              </a:ext>
            </a:extLst>
          </p:cNvPr>
          <p:cNvSpPr/>
          <p:nvPr/>
        </p:nvSpPr>
        <p:spPr>
          <a:xfrm>
            <a:off x="835332" y="2787130"/>
            <a:ext cx="75149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 프로젝트 디렉터리 구조 확인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hello: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디렉터리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Investar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디렉터리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32B637-0E14-A1F4-007D-52156D095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32006" r="55815" b="65692"/>
          <a:stretch/>
        </p:blipFill>
        <p:spPr>
          <a:xfrm>
            <a:off x="4598977" y="1443889"/>
            <a:ext cx="7236259" cy="2958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9EE16B-9CAF-37D2-44BA-0F9114566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1" t="43098" r="60230" b="54545"/>
          <a:stretch/>
        </p:blipFill>
        <p:spPr>
          <a:xfrm>
            <a:off x="5710937" y="1958519"/>
            <a:ext cx="6124299" cy="2958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58EBE4-B916-EA6B-9622-913E02848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6" r="77232" b="22539"/>
          <a:stretch/>
        </p:blipFill>
        <p:spPr>
          <a:xfrm>
            <a:off x="8379971" y="2428866"/>
            <a:ext cx="3519391" cy="59346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8A47B3-DA19-D0AA-9570-A6E375640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1" t="47084" r="69554" b="26825"/>
          <a:stretch/>
        </p:blipFill>
        <p:spPr>
          <a:xfrm>
            <a:off x="2101007" y="4159772"/>
            <a:ext cx="3441968" cy="23092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909354-456F-E7A4-3603-0C8ADD159897}"/>
              </a:ext>
            </a:extLst>
          </p:cNvPr>
          <p:cNvSpPr/>
          <p:nvPr/>
        </p:nvSpPr>
        <p:spPr>
          <a:xfrm>
            <a:off x="8447313" y="3887283"/>
            <a:ext cx="685800" cy="20574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FF030C-D564-FAC8-22CA-ACB2C5E83473}"/>
              </a:ext>
            </a:extLst>
          </p:cNvPr>
          <p:cNvSpPr/>
          <p:nvPr/>
        </p:nvSpPr>
        <p:spPr>
          <a:xfrm>
            <a:off x="8447313" y="5952215"/>
            <a:ext cx="995680" cy="2057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7C7EE4-A448-7BCC-3F93-A9AF0298A36C}"/>
              </a:ext>
            </a:extLst>
          </p:cNvPr>
          <p:cNvSpPr/>
          <p:nvPr/>
        </p:nvSpPr>
        <p:spPr>
          <a:xfrm>
            <a:off x="2419614" y="5902689"/>
            <a:ext cx="995680" cy="2912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26031910-5950-3B5D-9B0D-70D38350BA04}"/>
              </a:ext>
            </a:extLst>
          </p:cNvPr>
          <p:cNvSpPr/>
          <p:nvPr/>
        </p:nvSpPr>
        <p:spPr>
          <a:xfrm>
            <a:off x="845224" y="3665630"/>
            <a:ext cx="26564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Setting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수정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A79FDC55-9822-6195-A89B-E3A5469B09EC}"/>
              </a:ext>
            </a:extLst>
          </p:cNvPr>
          <p:cNvSpPr/>
          <p:nvPr/>
        </p:nvSpPr>
        <p:spPr>
          <a:xfrm>
            <a:off x="1000640" y="6389173"/>
            <a:ext cx="64591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C:\mySite\Investar\Investar\settings.py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07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E3351ED4-3A6E-1D16-4B58-162A3BAC4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4" t="56114" r="56875" b="23022"/>
          <a:stretch/>
        </p:blipFill>
        <p:spPr>
          <a:xfrm>
            <a:off x="1163401" y="3337018"/>
            <a:ext cx="5603265" cy="19210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89182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URLConf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설정하기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정규표현식으로 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URL-View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매핑하기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22960" y="840301"/>
            <a:ext cx="81515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settings.py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프로젝트와 관련된 설정 사항을 기록하는 파일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BF74BB6-AF24-100E-C5FD-C999FB003793}"/>
              </a:ext>
            </a:extLst>
          </p:cNvPr>
          <p:cNvSpPr/>
          <p:nvPr/>
        </p:nvSpPr>
        <p:spPr>
          <a:xfrm>
            <a:off x="6864528" y="3352440"/>
            <a:ext cx="47243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hello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views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import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0262D1-BFEB-561C-CC8E-3CB781515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7" t="48254" r="72412" b="48254"/>
          <a:stretch/>
        </p:blipFill>
        <p:spPr>
          <a:xfrm>
            <a:off x="1182389" y="1405434"/>
            <a:ext cx="4198901" cy="430886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A49BFEBB-8BA9-8F65-5DF3-B3BBF8353FFA}"/>
              </a:ext>
            </a:extLst>
          </p:cNvPr>
          <p:cNvSpPr/>
          <p:nvPr/>
        </p:nvSpPr>
        <p:spPr>
          <a:xfrm>
            <a:off x="5614792" y="1405433"/>
            <a:ext cx="44743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최상위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URLConf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Investar.urls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E079D22B-A611-DC85-D34D-279FE735BEB3}"/>
              </a:ext>
            </a:extLst>
          </p:cNvPr>
          <p:cNvSpPr/>
          <p:nvPr/>
        </p:nvSpPr>
        <p:spPr>
          <a:xfrm>
            <a:off x="822960" y="1926146"/>
            <a:ext cx="114425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urls.py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설정을 위한 방식 중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Function views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방식으로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urlpattrens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리스트 설정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6F4B11-55F2-9016-30E9-0A57E72CA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3" t="28733" r="50000" b="62382"/>
          <a:stretch/>
        </p:blipFill>
        <p:spPr>
          <a:xfrm>
            <a:off x="1182389" y="2411103"/>
            <a:ext cx="7295751" cy="8763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622767-758C-6D78-60EC-B7F0738A4B8B}"/>
              </a:ext>
            </a:extLst>
          </p:cNvPr>
          <p:cNvSpPr/>
          <p:nvPr/>
        </p:nvSpPr>
        <p:spPr>
          <a:xfrm>
            <a:off x="1182389" y="3537858"/>
            <a:ext cx="2718897" cy="2345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053F9CBE-40B0-6D9F-CAB6-1AD7532307C0}"/>
              </a:ext>
            </a:extLst>
          </p:cNvPr>
          <p:cNvSpPr/>
          <p:nvPr/>
        </p:nvSpPr>
        <p:spPr>
          <a:xfrm>
            <a:off x="6864528" y="3755573"/>
            <a:ext cx="52004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django.urls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로부터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re_path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import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F1E4B4-D893-7B5D-EB9D-8737D3D5385B}"/>
              </a:ext>
            </a:extLst>
          </p:cNvPr>
          <p:cNvSpPr/>
          <p:nvPr/>
        </p:nvSpPr>
        <p:spPr>
          <a:xfrm>
            <a:off x="1182385" y="3755573"/>
            <a:ext cx="3835929" cy="2633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CDEC13-F4EC-FC80-48EA-331ED4C10B60}"/>
              </a:ext>
            </a:extLst>
          </p:cNvPr>
          <p:cNvSpPr/>
          <p:nvPr/>
        </p:nvSpPr>
        <p:spPr>
          <a:xfrm>
            <a:off x="1427009" y="4740095"/>
            <a:ext cx="5144215" cy="2633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176101B3-C9A4-7E51-920B-2A2B6F0A5D25}"/>
              </a:ext>
            </a:extLst>
          </p:cNvPr>
          <p:cNvSpPr/>
          <p:nvPr/>
        </p:nvSpPr>
        <p:spPr>
          <a:xfrm>
            <a:off x="6864528" y="4412426"/>
            <a:ext cx="40222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Hello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대한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뷰 처리 추가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20ED379B-7472-09EC-473A-67EB7C297425}"/>
              </a:ext>
            </a:extLst>
          </p:cNvPr>
          <p:cNvSpPr/>
          <p:nvPr/>
        </p:nvSpPr>
        <p:spPr>
          <a:xfrm>
            <a:off x="822960" y="5258070"/>
            <a:ext cx="11053354" cy="1566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'^(?P&lt;name&gt;[A-Z][a-z]*)$’ 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[A-Z][a-z]*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패턴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첫 글자가 반드시 대문자이고 그 이후부터는 소문자가 나오거나 없는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경우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매치되는 영문 이름을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name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파라미터로 뷰에게 넘겨주라는 의미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-&gt;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첫글자가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대문자이면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hello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애플리케이션의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views.py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존재하는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sayHello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 호출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89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2600354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views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수정하기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E582833-21B0-11E5-E780-089672D5FF7C}"/>
              </a:ext>
            </a:extLst>
          </p:cNvPr>
          <p:cNvSpPr/>
          <p:nvPr/>
        </p:nvSpPr>
        <p:spPr>
          <a:xfrm>
            <a:off x="935380" y="2946309"/>
            <a:ext cx="66772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 서버 실행하기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655625-8495-E180-74FA-B7C6FBCC9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3" t="18248" r="63304" b="67619"/>
          <a:stretch/>
        </p:blipFill>
        <p:spPr>
          <a:xfrm>
            <a:off x="935380" y="1273271"/>
            <a:ext cx="5160620" cy="14449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0C5AB3-70A7-BB98-9018-394483C82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3" t="48570" r="47466" b="24039"/>
          <a:stretch/>
        </p:blipFill>
        <p:spPr>
          <a:xfrm>
            <a:off x="935379" y="3377196"/>
            <a:ext cx="7304315" cy="2349854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D3E8B608-B279-B5E7-557E-A1A18BF73246}"/>
              </a:ext>
            </a:extLst>
          </p:cNvPr>
          <p:cNvSpPr/>
          <p:nvPr/>
        </p:nvSpPr>
        <p:spPr>
          <a:xfrm>
            <a:off x="935379" y="763680"/>
            <a:ext cx="66772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C:\mySite\Investar\Investar\hello\views.py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6D4AD9-6B54-32B2-5E18-4F841A592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99" r="70268" b="75873"/>
          <a:stretch/>
        </p:blipFill>
        <p:spPr>
          <a:xfrm>
            <a:off x="6913220" y="4264942"/>
            <a:ext cx="5007429" cy="1878433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BFC09A63-E212-63C6-819F-DA57426097D7}"/>
              </a:ext>
            </a:extLst>
          </p:cNvPr>
          <p:cNvSpPr/>
          <p:nvPr/>
        </p:nvSpPr>
        <p:spPr>
          <a:xfrm>
            <a:off x="6096000" y="1373565"/>
            <a:ext cx="59566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 브라우저의 주소창에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입력해 호스트와 포트 번호 다음에 나오는 리소스 경로를 받아와서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“Hello, ”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문자열에 이어서 출력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12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32371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장고 관리자 페이지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F090B-6BEF-C162-3D44-BE99C3C00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7" t="4833" r="15090" b="25833"/>
          <a:stretch/>
        </p:blipFill>
        <p:spPr>
          <a:xfrm>
            <a:off x="881710" y="865939"/>
            <a:ext cx="4779251" cy="25630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EF933B-F2E4-9BCE-FF3E-C4C50F6EA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0" t="50369" r="53626" b="25715"/>
          <a:stretch/>
        </p:blipFill>
        <p:spPr>
          <a:xfrm>
            <a:off x="4847902" y="1264163"/>
            <a:ext cx="6840043" cy="2190169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4ADE3C97-9C79-412D-5C01-4463CF25457B}"/>
              </a:ext>
            </a:extLst>
          </p:cNvPr>
          <p:cNvSpPr/>
          <p:nvPr/>
        </p:nvSpPr>
        <p:spPr>
          <a:xfrm>
            <a:off x="5942624" y="738376"/>
            <a:ext cx="30444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관리자 계정 생성하기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05BFBA-EB37-3FF1-8AEC-E6F2AE812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02"/>
          <a:stretch/>
        </p:blipFill>
        <p:spPr>
          <a:xfrm>
            <a:off x="3374571" y="3454332"/>
            <a:ext cx="6531041" cy="34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53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brow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11354</TotalTime>
  <Words>1594</Words>
  <Application>Microsoft Office PowerPoint</Application>
  <PresentationFormat>와이드스크린</PresentationFormat>
  <Paragraphs>188</Paragraphs>
  <Slides>32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한컴산뜻돋움</vt:lpstr>
      <vt:lpstr>Arial</vt:lpstr>
      <vt:lpstr>Calibri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이 예람</cp:lastModifiedBy>
  <cp:revision>137</cp:revision>
  <dcterms:created xsi:type="dcterms:W3CDTF">2018-08-21T13:08:41Z</dcterms:created>
  <dcterms:modified xsi:type="dcterms:W3CDTF">2022-08-05T05:06:24Z</dcterms:modified>
</cp:coreProperties>
</file>